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handoutMasterIdLst>
    <p:handoutMasterId r:id="rId23"/>
  </p:handoutMasterIdLst>
  <p:sldIdLst>
    <p:sldId id="256" r:id="rId2"/>
    <p:sldId id="280" r:id="rId3"/>
    <p:sldId id="270" r:id="rId4"/>
    <p:sldId id="298" r:id="rId5"/>
    <p:sldId id="285" r:id="rId6"/>
    <p:sldId id="304" r:id="rId7"/>
    <p:sldId id="277" r:id="rId8"/>
    <p:sldId id="297" r:id="rId9"/>
    <p:sldId id="305" r:id="rId10"/>
    <p:sldId id="299" r:id="rId11"/>
    <p:sldId id="302" r:id="rId12"/>
    <p:sldId id="300" r:id="rId13"/>
    <p:sldId id="301" r:id="rId14"/>
    <p:sldId id="303" r:id="rId15"/>
    <p:sldId id="289" r:id="rId16"/>
    <p:sldId id="306" r:id="rId17"/>
    <p:sldId id="307" r:id="rId18"/>
    <p:sldId id="308" r:id="rId19"/>
    <p:sldId id="309" r:id="rId20"/>
    <p:sldId id="269" r:id="rId21"/>
  </p:sldIdLst>
  <p:sldSz cx="12192000" cy="6858000"/>
  <p:notesSz cx="10018713" cy="68897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skari Aria" initials="AA" lastIdx="1" clrIdx="0">
    <p:extLst>
      <p:ext uri="{19B8F6BF-5375-455C-9EA6-DF929625EA0E}">
        <p15:presenceInfo xmlns:p15="http://schemas.microsoft.com/office/powerpoint/2012/main" userId="Askari Aria" providerId="None"/>
      </p:ext>
    </p:extLst>
  </p:cmAuthor>
  <p:cmAuthor id="2" name="Hafner Felix" initials="HF" lastIdx="1" clrIdx="1">
    <p:extLst>
      <p:ext uri="{19B8F6BF-5375-455C-9EA6-DF929625EA0E}">
        <p15:presenceInfo xmlns:p15="http://schemas.microsoft.com/office/powerpoint/2012/main" userId="Hafner Felix"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BC01A"/>
    <a:srgbClr val="880592"/>
    <a:srgbClr val="23225E"/>
    <a:srgbClr val="815387"/>
    <a:srgbClr val="0E879D"/>
    <a:srgbClr val="522874"/>
    <a:srgbClr val="F2F2F2"/>
    <a:srgbClr val="98CB54"/>
    <a:srgbClr val="CC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795" autoAdjust="0"/>
    <p:restoredTop sz="96723" autoAdjust="0"/>
  </p:normalViewPr>
  <p:slideViewPr>
    <p:cSldViewPr snapToGrid="0" snapToObjects="1">
      <p:cViewPr varScale="1">
        <p:scale>
          <a:sx n="85" d="100"/>
          <a:sy n="85" d="100"/>
        </p:scale>
        <p:origin x="96" y="564"/>
      </p:cViewPr>
      <p:guideLst/>
    </p:cSldViewPr>
  </p:slideViewPr>
  <p:notesTextViewPr>
    <p:cViewPr>
      <p:scale>
        <a:sx n="1" d="1"/>
        <a:sy n="1" d="1"/>
      </p:scale>
      <p:origin x="0" y="0"/>
    </p:cViewPr>
  </p:notesTextViewPr>
  <p:notesViewPr>
    <p:cSldViewPr snapToGrid="0" snapToObjects="1">
      <p:cViewPr varScale="1">
        <p:scale>
          <a:sx n="112" d="100"/>
          <a:sy n="112" d="100"/>
        </p:scale>
        <p:origin x="211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Pie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Pie</c:v>
                </c:pt>
              </c:strCache>
            </c:strRef>
          </c:tx>
          <c:dPt>
            <c:idx val="0"/>
            <c:bubble3D val="0"/>
            <c:spPr>
              <a:solidFill>
                <a:schemeClr val="accent3">
                  <a:tint val="58000"/>
                </a:schemeClr>
              </a:solidFill>
              <a:ln w="19050">
                <a:solidFill>
                  <a:schemeClr val="lt1"/>
                </a:solidFill>
              </a:ln>
              <a:effectLst/>
            </c:spPr>
            <c:extLst>
              <c:ext xmlns:c16="http://schemas.microsoft.com/office/drawing/2014/chart" uri="{C3380CC4-5D6E-409C-BE32-E72D297353CC}">
                <c16:uniqueId val="{00000001-BD7C-4B33-8C2B-5FE5F5823DAB}"/>
              </c:ext>
            </c:extLst>
          </c:dPt>
          <c:dPt>
            <c:idx val="1"/>
            <c:bubble3D val="0"/>
            <c:spPr>
              <a:solidFill>
                <a:schemeClr val="accent3">
                  <a:tint val="86000"/>
                </a:schemeClr>
              </a:solidFill>
              <a:ln w="19050">
                <a:solidFill>
                  <a:schemeClr val="lt1"/>
                </a:solidFill>
              </a:ln>
              <a:effectLst/>
            </c:spPr>
            <c:extLst>
              <c:ext xmlns:c16="http://schemas.microsoft.com/office/drawing/2014/chart" uri="{C3380CC4-5D6E-409C-BE32-E72D297353CC}">
                <c16:uniqueId val="{00000003-BD7C-4B33-8C2B-5FE5F5823DAB}"/>
              </c:ext>
            </c:extLst>
          </c:dPt>
          <c:dPt>
            <c:idx val="2"/>
            <c:bubble3D val="0"/>
            <c:spPr>
              <a:solidFill>
                <a:schemeClr val="accent3">
                  <a:shade val="86000"/>
                </a:schemeClr>
              </a:solidFill>
              <a:ln w="19050">
                <a:solidFill>
                  <a:schemeClr val="lt1"/>
                </a:solidFill>
              </a:ln>
              <a:effectLst/>
            </c:spPr>
            <c:extLst>
              <c:ext xmlns:c16="http://schemas.microsoft.com/office/drawing/2014/chart" uri="{C3380CC4-5D6E-409C-BE32-E72D297353CC}">
                <c16:uniqueId val="{00000005-BD7C-4B33-8C2B-5FE5F5823DAB}"/>
              </c:ext>
            </c:extLst>
          </c:dPt>
          <c:dPt>
            <c:idx val="3"/>
            <c:bubble3D val="0"/>
            <c:spPr>
              <a:solidFill>
                <a:schemeClr val="accent3">
                  <a:shade val="58000"/>
                </a:schemeClr>
              </a:solidFill>
              <a:ln w="19050">
                <a:solidFill>
                  <a:schemeClr val="lt1"/>
                </a:solidFill>
              </a:ln>
              <a:effectLst/>
            </c:spPr>
            <c:extLst>
              <c:ext xmlns:c16="http://schemas.microsoft.com/office/drawing/2014/chart" uri="{C3380CC4-5D6E-409C-BE32-E72D297353CC}">
                <c16:uniqueId val="{00000007-BD7C-4B33-8C2B-5FE5F5823DA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F4E6-48F2-B869-1EEBE67DC13A}"/>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3">
  <a:schemeClr val="accent3"/>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2-10-31T13:10:54.889" idx="1">
    <p:pos x="10" y="10"/>
    <p:text>It would be perfect if every language could be a button</p:text>
    <p:extLst>
      <p:ext uri="{C676402C-5697-4E1C-873F-D02D1690AC5C}">
        <p15:threadingInfo xmlns:p15="http://schemas.microsoft.com/office/powerpoint/2012/main" timeZoneBias="-60"/>
      </p:ext>
    </p:extLst>
  </p:cm>
</p:cmLst>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66006C-E888-4D98-A5E8-424B29EF32CA}" type="doc">
      <dgm:prSet loTypeId="urn:microsoft.com/office/officeart/2008/layout/VerticalAccentList" loCatId="list" qsTypeId="urn:microsoft.com/office/officeart/2005/8/quickstyle/simple1" qsCatId="simple" csTypeId="urn:microsoft.com/office/officeart/2005/8/colors/accent2_2" csCatId="accent2" phldr="1"/>
      <dgm:spPr/>
      <dgm:t>
        <a:bodyPr/>
        <a:lstStyle/>
        <a:p>
          <a:endParaRPr lang="de-DE"/>
        </a:p>
      </dgm:t>
    </dgm:pt>
    <dgm:pt modelId="{5DF9A6EB-6C84-410A-B99F-B4F36783C7B6}">
      <dgm:prSet phldrT="[Text]"/>
      <dgm:spPr/>
      <dgm:t>
        <a:bodyPr/>
        <a:lstStyle/>
        <a:p>
          <a:pPr algn="ctr"/>
          <a:r>
            <a:rPr lang="pt-PT" b="1" dirty="0"/>
            <a:t>A comunicação nunca é unidirecional</a:t>
          </a:r>
          <a:endParaRPr lang="de-DE" b="1" dirty="0"/>
        </a:p>
      </dgm:t>
    </dgm:pt>
    <dgm:pt modelId="{937C55DA-6A52-478C-9CD6-626045488DBC}" type="parTrans" cxnId="{0545633E-D9A2-488C-8973-DDAC8EED349F}">
      <dgm:prSet/>
      <dgm:spPr/>
      <dgm:t>
        <a:bodyPr/>
        <a:lstStyle/>
        <a:p>
          <a:endParaRPr lang="de-DE"/>
        </a:p>
      </dgm:t>
    </dgm:pt>
    <dgm:pt modelId="{68E4FABD-7A1D-4C27-93E2-C715EACC9167}" type="sibTrans" cxnId="{0545633E-D9A2-488C-8973-DDAC8EED349F}">
      <dgm:prSet/>
      <dgm:spPr/>
      <dgm:t>
        <a:bodyPr/>
        <a:lstStyle/>
        <a:p>
          <a:endParaRPr lang="de-DE"/>
        </a:p>
      </dgm:t>
    </dgm:pt>
    <dgm:pt modelId="{CDADBE8B-BFB6-4445-9113-3CFA0338B104}">
      <dgm:prSet phldrT="[Text]"/>
      <dgm:spPr/>
      <dgm:t>
        <a:bodyPr/>
        <a:lstStyle/>
        <a:p>
          <a:pPr algn="ctr"/>
          <a:r>
            <a:rPr lang="pt-PT" dirty="0"/>
            <a:t>Do emissor ao recetor: a mensagem é importante e nunca é uma história unidirecional. Todos fazemos parte da comunicação.</a:t>
          </a:r>
          <a:endParaRPr lang="de-DE" dirty="0"/>
        </a:p>
      </dgm:t>
    </dgm:pt>
    <dgm:pt modelId="{B0D8839F-550A-474E-A0C1-17B29676B8B6}" type="parTrans" cxnId="{5985C3B7-0CAA-4597-B490-16FE2DCDA003}">
      <dgm:prSet/>
      <dgm:spPr/>
      <dgm:t>
        <a:bodyPr/>
        <a:lstStyle/>
        <a:p>
          <a:endParaRPr lang="de-DE"/>
        </a:p>
      </dgm:t>
    </dgm:pt>
    <dgm:pt modelId="{747385CB-019E-4863-BB7B-259414D25B96}" type="sibTrans" cxnId="{5985C3B7-0CAA-4597-B490-16FE2DCDA003}">
      <dgm:prSet/>
      <dgm:spPr/>
      <dgm:t>
        <a:bodyPr/>
        <a:lstStyle/>
        <a:p>
          <a:endParaRPr lang="de-DE"/>
        </a:p>
      </dgm:t>
    </dgm:pt>
    <dgm:pt modelId="{F1098BC5-7768-407B-8160-8BBB7C3313D8}">
      <dgm:prSet phldrT="[Text]"/>
      <dgm:spPr/>
      <dgm:t>
        <a:bodyPr/>
        <a:lstStyle/>
        <a:p>
          <a:pPr algn="ctr"/>
          <a:r>
            <a:rPr lang="de-DE" b="1" i="1" dirty="0" err="1"/>
            <a:t>Gatekeeping</a:t>
          </a:r>
          <a:endParaRPr lang="de-DE" b="1" i="1" dirty="0"/>
        </a:p>
      </dgm:t>
    </dgm:pt>
    <dgm:pt modelId="{6A7160CE-4318-4341-A4B4-662D669ED1D4}" type="parTrans" cxnId="{A2A260FD-4E39-4B52-87B7-C3D517569A78}">
      <dgm:prSet/>
      <dgm:spPr/>
      <dgm:t>
        <a:bodyPr/>
        <a:lstStyle/>
        <a:p>
          <a:endParaRPr lang="de-DE"/>
        </a:p>
      </dgm:t>
    </dgm:pt>
    <dgm:pt modelId="{9304A64C-A559-4289-85DD-8FC08453F800}" type="sibTrans" cxnId="{A2A260FD-4E39-4B52-87B7-C3D517569A78}">
      <dgm:prSet/>
      <dgm:spPr/>
      <dgm:t>
        <a:bodyPr/>
        <a:lstStyle/>
        <a:p>
          <a:endParaRPr lang="de-DE"/>
        </a:p>
      </dgm:t>
    </dgm:pt>
    <dgm:pt modelId="{9993050E-CF4F-4A72-B8D3-4B678ABE89C9}">
      <dgm:prSet phldrT="[Text]"/>
      <dgm:spPr/>
      <dgm:t>
        <a:bodyPr/>
        <a:lstStyle/>
        <a:p>
          <a:pPr algn="ctr"/>
          <a:r>
            <a:rPr lang="pt-PT" dirty="0"/>
            <a:t>No passado, os jornalistas selecionavam o que lemos e assistimos, hoje cada vez mais o algoritmo nas redes sociais está a fazer esse trabalho</a:t>
          </a:r>
          <a:endParaRPr lang="de-DE" dirty="0"/>
        </a:p>
      </dgm:t>
    </dgm:pt>
    <dgm:pt modelId="{15E80AD7-A0B6-465B-A10A-20387C924596}" type="parTrans" cxnId="{D20A2390-BD87-4102-A1F8-633FE8CF7BE8}">
      <dgm:prSet/>
      <dgm:spPr/>
      <dgm:t>
        <a:bodyPr/>
        <a:lstStyle/>
        <a:p>
          <a:endParaRPr lang="de-DE"/>
        </a:p>
      </dgm:t>
    </dgm:pt>
    <dgm:pt modelId="{A20B435F-FC89-4094-AF20-B6DF89878CEE}" type="sibTrans" cxnId="{D20A2390-BD87-4102-A1F8-633FE8CF7BE8}">
      <dgm:prSet/>
      <dgm:spPr/>
      <dgm:t>
        <a:bodyPr/>
        <a:lstStyle/>
        <a:p>
          <a:endParaRPr lang="de-DE"/>
        </a:p>
      </dgm:t>
    </dgm:pt>
    <dgm:pt modelId="{56BA552E-B314-42E4-8E23-DED630975D0E}">
      <dgm:prSet phldrT="[Text]"/>
      <dgm:spPr/>
      <dgm:t>
        <a:bodyPr/>
        <a:lstStyle/>
        <a:p>
          <a:pPr algn="ctr"/>
          <a:r>
            <a:rPr lang="pt-PT" b="1" dirty="0"/>
            <a:t>Presta atenção ao canal e ao enquadramento</a:t>
          </a:r>
          <a:endParaRPr lang="de-DE" b="1" dirty="0"/>
        </a:p>
      </dgm:t>
    </dgm:pt>
    <dgm:pt modelId="{C0BA4ECB-BFA1-4CA3-99D1-CF09276810CD}" type="parTrans" cxnId="{2BFC0AD4-CC7E-4C27-BA0E-0CB60048D821}">
      <dgm:prSet/>
      <dgm:spPr/>
      <dgm:t>
        <a:bodyPr/>
        <a:lstStyle/>
        <a:p>
          <a:endParaRPr lang="de-DE"/>
        </a:p>
      </dgm:t>
    </dgm:pt>
    <dgm:pt modelId="{3BD25F16-358E-4278-8B0D-FF01B1E02A64}" type="sibTrans" cxnId="{2BFC0AD4-CC7E-4C27-BA0E-0CB60048D821}">
      <dgm:prSet/>
      <dgm:spPr/>
      <dgm:t>
        <a:bodyPr/>
        <a:lstStyle/>
        <a:p>
          <a:endParaRPr lang="de-DE"/>
        </a:p>
      </dgm:t>
    </dgm:pt>
    <dgm:pt modelId="{5965E940-37A8-4957-8AF4-8D04933AC5B1}">
      <dgm:prSet phldrT="[Text]"/>
      <dgm:spPr/>
      <dgm:t>
        <a:bodyPr/>
        <a:lstStyle/>
        <a:p>
          <a:pPr algn="ctr"/>
          <a:r>
            <a:rPr lang="pt-PT" dirty="0"/>
            <a:t>Faz a diferença se quiseres comunicar através de um texto, um vídeo ou um podcast. Tanto na media clássica quanto na "nova" media.</a:t>
          </a:r>
          <a:endParaRPr lang="de-DE" dirty="0"/>
        </a:p>
      </dgm:t>
    </dgm:pt>
    <dgm:pt modelId="{29230D03-346D-401E-9DEA-368CD93EBA54}" type="parTrans" cxnId="{69220E40-8F44-483D-8E95-99C6DD3FCA83}">
      <dgm:prSet/>
      <dgm:spPr/>
      <dgm:t>
        <a:bodyPr/>
        <a:lstStyle/>
        <a:p>
          <a:endParaRPr lang="de-DE"/>
        </a:p>
      </dgm:t>
    </dgm:pt>
    <dgm:pt modelId="{117B3700-A47F-491F-AACF-3562B72B3031}" type="sibTrans" cxnId="{69220E40-8F44-483D-8E95-99C6DD3FCA83}">
      <dgm:prSet/>
      <dgm:spPr/>
      <dgm:t>
        <a:bodyPr/>
        <a:lstStyle/>
        <a:p>
          <a:endParaRPr lang="de-DE"/>
        </a:p>
      </dgm:t>
    </dgm:pt>
    <dgm:pt modelId="{53C15010-3BF7-4D60-9825-3023CEEDF068}" type="pres">
      <dgm:prSet presAssocID="{6B66006C-E888-4D98-A5E8-424B29EF32CA}" presName="Name0" presStyleCnt="0">
        <dgm:presLayoutVars>
          <dgm:chMax/>
          <dgm:chPref/>
          <dgm:dir/>
        </dgm:presLayoutVars>
      </dgm:prSet>
      <dgm:spPr/>
    </dgm:pt>
    <dgm:pt modelId="{49B56E78-9752-4F34-A897-0FA8DAE4B163}" type="pres">
      <dgm:prSet presAssocID="{5DF9A6EB-6C84-410A-B99F-B4F36783C7B6}" presName="parenttextcomposite" presStyleCnt="0"/>
      <dgm:spPr/>
    </dgm:pt>
    <dgm:pt modelId="{B3847A07-148F-4B54-B381-3235D3085299}" type="pres">
      <dgm:prSet presAssocID="{5DF9A6EB-6C84-410A-B99F-B4F36783C7B6}" presName="parenttext" presStyleLbl="revTx" presStyleIdx="0" presStyleCnt="3">
        <dgm:presLayoutVars>
          <dgm:chMax/>
          <dgm:chPref val="2"/>
          <dgm:bulletEnabled val="1"/>
        </dgm:presLayoutVars>
      </dgm:prSet>
      <dgm:spPr/>
    </dgm:pt>
    <dgm:pt modelId="{26019EA5-6D3E-49AA-8031-A471C760AE18}" type="pres">
      <dgm:prSet presAssocID="{5DF9A6EB-6C84-410A-B99F-B4F36783C7B6}" presName="composite" presStyleCnt="0"/>
      <dgm:spPr/>
    </dgm:pt>
    <dgm:pt modelId="{EDB99990-A82F-4362-B48B-9F38905E64F5}" type="pres">
      <dgm:prSet presAssocID="{5DF9A6EB-6C84-410A-B99F-B4F36783C7B6}" presName="chevron1" presStyleLbl="alignNode1" presStyleIdx="0" presStyleCnt="21"/>
      <dgm:spPr/>
    </dgm:pt>
    <dgm:pt modelId="{B75444C3-CA44-433C-98BF-6160296D7AE6}" type="pres">
      <dgm:prSet presAssocID="{5DF9A6EB-6C84-410A-B99F-B4F36783C7B6}" presName="chevron2" presStyleLbl="alignNode1" presStyleIdx="1" presStyleCnt="21"/>
      <dgm:spPr/>
    </dgm:pt>
    <dgm:pt modelId="{C6DEB215-F745-44E3-BE9C-9CE0A4169483}" type="pres">
      <dgm:prSet presAssocID="{5DF9A6EB-6C84-410A-B99F-B4F36783C7B6}" presName="chevron3" presStyleLbl="alignNode1" presStyleIdx="2" presStyleCnt="21"/>
      <dgm:spPr/>
    </dgm:pt>
    <dgm:pt modelId="{BC65AD50-4E0B-4FC1-87CB-AEF7FB967DD3}" type="pres">
      <dgm:prSet presAssocID="{5DF9A6EB-6C84-410A-B99F-B4F36783C7B6}" presName="chevron4" presStyleLbl="alignNode1" presStyleIdx="3" presStyleCnt="21"/>
      <dgm:spPr/>
    </dgm:pt>
    <dgm:pt modelId="{A9C245EC-BEAD-461D-BA99-0721159CE616}" type="pres">
      <dgm:prSet presAssocID="{5DF9A6EB-6C84-410A-B99F-B4F36783C7B6}" presName="chevron5" presStyleLbl="alignNode1" presStyleIdx="4" presStyleCnt="21"/>
      <dgm:spPr/>
    </dgm:pt>
    <dgm:pt modelId="{276F8E5C-AF12-4CA6-8CE5-E5C76DFF58C4}" type="pres">
      <dgm:prSet presAssocID="{5DF9A6EB-6C84-410A-B99F-B4F36783C7B6}" presName="chevron6" presStyleLbl="alignNode1" presStyleIdx="5" presStyleCnt="21"/>
      <dgm:spPr/>
    </dgm:pt>
    <dgm:pt modelId="{F6BB3B8F-1BBE-48E1-9B61-16FB4A180395}" type="pres">
      <dgm:prSet presAssocID="{5DF9A6EB-6C84-410A-B99F-B4F36783C7B6}" presName="chevron7" presStyleLbl="alignNode1" presStyleIdx="6" presStyleCnt="21"/>
      <dgm:spPr/>
    </dgm:pt>
    <dgm:pt modelId="{B4B13C93-FA8E-414D-B492-1C2BC8D02895}" type="pres">
      <dgm:prSet presAssocID="{5DF9A6EB-6C84-410A-B99F-B4F36783C7B6}" presName="childtext" presStyleLbl="solidFgAcc1" presStyleIdx="0" presStyleCnt="3">
        <dgm:presLayoutVars>
          <dgm:chMax/>
          <dgm:chPref val="0"/>
          <dgm:bulletEnabled val="1"/>
        </dgm:presLayoutVars>
      </dgm:prSet>
      <dgm:spPr/>
    </dgm:pt>
    <dgm:pt modelId="{F3337568-CCE3-4E7A-94D9-AF86F7287AE2}" type="pres">
      <dgm:prSet presAssocID="{68E4FABD-7A1D-4C27-93E2-C715EACC9167}" presName="sibTrans" presStyleCnt="0"/>
      <dgm:spPr/>
    </dgm:pt>
    <dgm:pt modelId="{BD059CA2-FD43-451B-BED7-E2A04B4CDF9C}" type="pres">
      <dgm:prSet presAssocID="{F1098BC5-7768-407B-8160-8BBB7C3313D8}" presName="parenttextcomposite" presStyleCnt="0"/>
      <dgm:spPr/>
    </dgm:pt>
    <dgm:pt modelId="{496523B4-9645-4FD7-8FE4-A30AB7C2320C}" type="pres">
      <dgm:prSet presAssocID="{F1098BC5-7768-407B-8160-8BBB7C3313D8}" presName="parenttext" presStyleLbl="revTx" presStyleIdx="1" presStyleCnt="3">
        <dgm:presLayoutVars>
          <dgm:chMax/>
          <dgm:chPref val="2"/>
          <dgm:bulletEnabled val="1"/>
        </dgm:presLayoutVars>
      </dgm:prSet>
      <dgm:spPr/>
    </dgm:pt>
    <dgm:pt modelId="{52FEEA17-E98F-40AC-A9AD-FB5239D1F145}" type="pres">
      <dgm:prSet presAssocID="{F1098BC5-7768-407B-8160-8BBB7C3313D8}" presName="composite" presStyleCnt="0"/>
      <dgm:spPr/>
    </dgm:pt>
    <dgm:pt modelId="{975B23FD-57F4-4852-AB8F-2EF2C2BA1332}" type="pres">
      <dgm:prSet presAssocID="{F1098BC5-7768-407B-8160-8BBB7C3313D8}" presName="chevron1" presStyleLbl="alignNode1" presStyleIdx="7" presStyleCnt="21"/>
      <dgm:spPr/>
    </dgm:pt>
    <dgm:pt modelId="{65898059-0D92-43BD-83F8-180893D510F5}" type="pres">
      <dgm:prSet presAssocID="{F1098BC5-7768-407B-8160-8BBB7C3313D8}" presName="chevron2" presStyleLbl="alignNode1" presStyleIdx="8" presStyleCnt="21"/>
      <dgm:spPr/>
    </dgm:pt>
    <dgm:pt modelId="{7BA01B89-AF0A-47AF-B5B7-14DB3286D09B}" type="pres">
      <dgm:prSet presAssocID="{F1098BC5-7768-407B-8160-8BBB7C3313D8}" presName="chevron3" presStyleLbl="alignNode1" presStyleIdx="9" presStyleCnt="21"/>
      <dgm:spPr/>
    </dgm:pt>
    <dgm:pt modelId="{1D1B556C-C1C8-4037-BC69-743D6E50B57C}" type="pres">
      <dgm:prSet presAssocID="{F1098BC5-7768-407B-8160-8BBB7C3313D8}" presName="chevron4" presStyleLbl="alignNode1" presStyleIdx="10" presStyleCnt="21"/>
      <dgm:spPr/>
    </dgm:pt>
    <dgm:pt modelId="{A1541B1E-946B-4395-82C1-3070D60841CF}" type="pres">
      <dgm:prSet presAssocID="{F1098BC5-7768-407B-8160-8BBB7C3313D8}" presName="chevron5" presStyleLbl="alignNode1" presStyleIdx="11" presStyleCnt="21"/>
      <dgm:spPr/>
    </dgm:pt>
    <dgm:pt modelId="{C9E0C71A-72D0-4C8D-979F-70FB43AF6207}" type="pres">
      <dgm:prSet presAssocID="{F1098BC5-7768-407B-8160-8BBB7C3313D8}" presName="chevron6" presStyleLbl="alignNode1" presStyleIdx="12" presStyleCnt="21"/>
      <dgm:spPr/>
    </dgm:pt>
    <dgm:pt modelId="{51F787D1-F278-4AA7-9946-F7A9C1D27116}" type="pres">
      <dgm:prSet presAssocID="{F1098BC5-7768-407B-8160-8BBB7C3313D8}" presName="chevron7" presStyleLbl="alignNode1" presStyleIdx="13" presStyleCnt="21"/>
      <dgm:spPr/>
    </dgm:pt>
    <dgm:pt modelId="{0ADEBD15-DF92-46E7-9DDB-8EC94D27F75B}" type="pres">
      <dgm:prSet presAssocID="{F1098BC5-7768-407B-8160-8BBB7C3313D8}" presName="childtext" presStyleLbl="solidFgAcc1" presStyleIdx="1" presStyleCnt="3">
        <dgm:presLayoutVars>
          <dgm:chMax/>
          <dgm:chPref val="0"/>
          <dgm:bulletEnabled val="1"/>
        </dgm:presLayoutVars>
      </dgm:prSet>
      <dgm:spPr/>
    </dgm:pt>
    <dgm:pt modelId="{3CC8B645-031A-461E-AC3E-73019DA7620C}" type="pres">
      <dgm:prSet presAssocID="{9304A64C-A559-4289-85DD-8FC08453F800}" presName="sibTrans" presStyleCnt="0"/>
      <dgm:spPr/>
    </dgm:pt>
    <dgm:pt modelId="{E6F90111-B499-41C0-9692-9FCF7AA9284E}" type="pres">
      <dgm:prSet presAssocID="{56BA552E-B314-42E4-8E23-DED630975D0E}" presName="parenttextcomposite" presStyleCnt="0"/>
      <dgm:spPr/>
    </dgm:pt>
    <dgm:pt modelId="{68E89E97-27CB-4F63-A273-07AAF650CED7}" type="pres">
      <dgm:prSet presAssocID="{56BA552E-B314-42E4-8E23-DED630975D0E}" presName="parenttext" presStyleLbl="revTx" presStyleIdx="2" presStyleCnt="3">
        <dgm:presLayoutVars>
          <dgm:chMax/>
          <dgm:chPref val="2"/>
          <dgm:bulletEnabled val="1"/>
        </dgm:presLayoutVars>
      </dgm:prSet>
      <dgm:spPr/>
    </dgm:pt>
    <dgm:pt modelId="{7E88A1BE-FAAB-4851-8CB0-BB71D7728D20}" type="pres">
      <dgm:prSet presAssocID="{56BA552E-B314-42E4-8E23-DED630975D0E}" presName="composite" presStyleCnt="0"/>
      <dgm:spPr/>
    </dgm:pt>
    <dgm:pt modelId="{70DE50A4-BAC1-46C0-9701-80068250DBF9}" type="pres">
      <dgm:prSet presAssocID="{56BA552E-B314-42E4-8E23-DED630975D0E}" presName="chevron1" presStyleLbl="alignNode1" presStyleIdx="14" presStyleCnt="21"/>
      <dgm:spPr/>
    </dgm:pt>
    <dgm:pt modelId="{BB9A96BA-749C-429C-8458-03493466717E}" type="pres">
      <dgm:prSet presAssocID="{56BA552E-B314-42E4-8E23-DED630975D0E}" presName="chevron2" presStyleLbl="alignNode1" presStyleIdx="15" presStyleCnt="21"/>
      <dgm:spPr/>
    </dgm:pt>
    <dgm:pt modelId="{C0BBFEE5-9B86-4C88-BE45-C68CC93CAB51}" type="pres">
      <dgm:prSet presAssocID="{56BA552E-B314-42E4-8E23-DED630975D0E}" presName="chevron3" presStyleLbl="alignNode1" presStyleIdx="16" presStyleCnt="21"/>
      <dgm:spPr/>
    </dgm:pt>
    <dgm:pt modelId="{7ECC42D8-9897-4B42-97B6-1968955B8844}" type="pres">
      <dgm:prSet presAssocID="{56BA552E-B314-42E4-8E23-DED630975D0E}" presName="chevron4" presStyleLbl="alignNode1" presStyleIdx="17" presStyleCnt="21"/>
      <dgm:spPr/>
    </dgm:pt>
    <dgm:pt modelId="{51A387E6-AE36-428F-9E88-17DFE946F57F}" type="pres">
      <dgm:prSet presAssocID="{56BA552E-B314-42E4-8E23-DED630975D0E}" presName="chevron5" presStyleLbl="alignNode1" presStyleIdx="18" presStyleCnt="21"/>
      <dgm:spPr/>
    </dgm:pt>
    <dgm:pt modelId="{9FEB43CD-30CC-4888-9486-FD7D299050D5}" type="pres">
      <dgm:prSet presAssocID="{56BA552E-B314-42E4-8E23-DED630975D0E}" presName="chevron6" presStyleLbl="alignNode1" presStyleIdx="19" presStyleCnt="21"/>
      <dgm:spPr/>
    </dgm:pt>
    <dgm:pt modelId="{2EA63C68-9A9B-4AD5-8748-8D7467D6F982}" type="pres">
      <dgm:prSet presAssocID="{56BA552E-B314-42E4-8E23-DED630975D0E}" presName="chevron7" presStyleLbl="alignNode1" presStyleIdx="20" presStyleCnt="21"/>
      <dgm:spPr/>
    </dgm:pt>
    <dgm:pt modelId="{59A2F17C-240D-4617-9D16-49B746D49D51}" type="pres">
      <dgm:prSet presAssocID="{56BA552E-B314-42E4-8E23-DED630975D0E}" presName="childtext" presStyleLbl="solidFgAcc1" presStyleIdx="2" presStyleCnt="3">
        <dgm:presLayoutVars>
          <dgm:chMax/>
          <dgm:chPref val="0"/>
          <dgm:bulletEnabled val="1"/>
        </dgm:presLayoutVars>
      </dgm:prSet>
      <dgm:spPr/>
    </dgm:pt>
  </dgm:ptLst>
  <dgm:cxnLst>
    <dgm:cxn modelId="{986E5C1A-20F2-43CF-AAF6-B25B1AC47504}" type="presOf" srcId="{9993050E-CF4F-4A72-B8D3-4B678ABE89C9}" destId="{0ADEBD15-DF92-46E7-9DDB-8EC94D27F75B}" srcOrd="0" destOrd="0" presId="urn:microsoft.com/office/officeart/2008/layout/VerticalAccentList"/>
    <dgm:cxn modelId="{9656751B-5FBC-4AE5-A066-DF78DF81B0AC}" type="presOf" srcId="{F1098BC5-7768-407B-8160-8BBB7C3313D8}" destId="{496523B4-9645-4FD7-8FE4-A30AB7C2320C}" srcOrd="0" destOrd="0" presId="urn:microsoft.com/office/officeart/2008/layout/VerticalAccentList"/>
    <dgm:cxn modelId="{AB93A52D-EEA3-4FCD-9299-E0357036E60D}" type="presOf" srcId="{5965E940-37A8-4957-8AF4-8D04933AC5B1}" destId="{59A2F17C-240D-4617-9D16-49B746D49D51}" srcOrd="0" destOrd="0" presId="urn:microsoft.com/office/officeart/2008/layout/VerticalAccentList"/>
    <dgm:cxn modelId="{0545633E-D9A2-488C-8973-DDAC8EED349F}" srcId="{6B66006C-E888-4D98-A5E8-424B29EF32CA}" destId="{5DF9A6EB-6C84-410A-B99F-B4F36783C7B6}" srcOrd="0" destOrd="0" parTransId="{937C55DA-6A52-478C-9CD6-626045488DBC}" sibTransId="{68E4FABD-7A1D-4C27-93E2-C715EACC9167}"/>
    <dgm:cxn modelId="{D3CB4D3E-A4F5-4FE5-9D0E-DA5CCAC051F9}" type="presOf" srcId="{CDADBE8B-BFB6-4445-9113-3CFA0338B104}" destId="{B4B13C93-FA8E-414D-B492-1C2BC8D02895}" srcOrd="0" destOrd="0" presId="urn:microsoft.com/office/officeart/2008/layout/VerticalAccentList"/>
    <dgm:cxn modelId="{69220E40-8F44-483D-8E95-99C6DD3FCA83}" srcId="{56BA552E-B314-42E4-8E23-DED630975D0E}" destId="{5965E940-37A8-4957-8AF4-8D04933AC5B1}" srcOrd="0" destOrd="0" parTransId="{29230D03-346D-401E-9DEA-368CD93EBA54}" sibTransId="{117B3700-A47F-491F-AACF-3562B72B3031}"/>
    <dgm:cxn modelId="{DFE7257B-F6FC-4C28-AC88-7140514C7A86}" type="presOf" srcId="{56BA552E-B314-42E4-8E23-DED630975D0E}" destId="{68E89E97-27CB-4F63-A273-07AAF650CED7}" srcOrd="0" destOrd="0" presId="urn:microsoft.com/office/officeart/2008/layout/VerticalAccentList"/>
    <dgm:cxn modelId="{D20A2390-BD87-4102-A1F8-633FE8CF7BE8}" srcId="{F1098BC5-7768-407B-8160-8BBB7C3313D8}" destId="{9993050E-CF4F-4A72-B8D3-4B678ABE89C9}" srcOrd="0" destOrd="0" parTransId="{15E80AD7-A0B6-465B-A10A-20387C924596}" sibTransId="{A20B435F-FC89-4094-AF20-B6DF89878CEE}"/>
    <dgm:cxn modelId="{5985C3B7-0CAA-4597-B490-16FE2DCDA003}" srcId="{5DF9A6EB-6C84-410A-B99F-B4F36783C7B6}" destId="{CDADBE8B-BFB6-4445-9113-3CFA0338B104}" srcOrd="0" destOrd="0" parTransId="{B0D8839F-550A-474E-A0C1-17B29676B8B6}" sibTransId="{747385CB-019E-4863-BB7B-259414D25B96}"/>
    <dgm:cxn modelId="{E63F0CB9-32BF-4294-B03E-54FF3D7359C8}" type="presOf" srcId="{6B66006C-E888-4D98-A5E8-424B29EF32CA}" destId="{53C15010-3BF7-4D60-9825-3023CEEDF068}" srcOrd="0" destOrd="0" presId="urn:microsoft.com/office/officeart/2008/layout/VerticalAccentList"/>
    <dgm:cxn modelId="{2BFC0AD4-CC7E-4C27-BA0E-0CB60048D821}" srcId="{6B66006C-E888-4D98-A5E8-424B29EF32CA}" destId="{56BA552E-B314-42E4-8E23-DED630975D0E}" srcOrd="2" destOrd="0" parTransId="{C0BA4ECB-BFA1-4CA3-99D1-CF09276810CD}" sibTransId="{3BD25F16-358E-4278-8B0D-FF01B1E02A64}"/>
    <dgm:cxn modelId="{28531DDC-6CF0-4578-ACEE-A71DC1DD8C83}" type="presOf" srcId="{5DF9A6EB-6C84-410A-B99F-B4F36783C7B6}" destId="{B3847A07-148F-4B54-B381-3235D3085299}" srcOrd="0" destOrd="0" presId="urn:microsoft.com/office/officeart/2008/layout/VerticalAccentList"/>
    <dgm:cxn modelId="{A2A260FD-4E39-4B52-87B7-C3D517569A78}" srcId="{6B66006C-E888-4D98-A5E8-424B29EF32CA}" destId="{F1098BC5-7768-407B-8160-8BBB7C3313D8}" srcOrd="1" destOrd="0" parTransId="{6A7160CE-4318-4341-A4B4-662D669ED1D4}" sibTransId="{9304A64C-A559-4289-85DD-8FC08453F800}"/>
    <dgm:cxn modelId="{1D0C2142-219C-4576-8BDB-6E2A7A722B41}" type="presParOf" srcId="{53C15010-3BF7-4D60-9825-3023CEEDF068}" destId="{49B56E78-9752-4F34-A897-0FA8DAE4B163}" srcOrd="0" destOrd="0" presId="urn:microsoft.com/office/officeart/2008/layout/VerticalAccentList"/>
    <dgm:cxn modelId="{334FC77F-1289-4950-A374-826FC141FB64}" type="presParOf" srcId="{49B56E78-9752-4F34-A897-0FA8DAE4B163}" destId="{B3847A07-148F-4B54-B381-3235D3085299}" srcOrd="0" destOrd="0" presId="urn:microsoft.com/office/officeart/2008/layout/VerticalAccentList"/>
    <dgm:cxn modelId="{BFFB6DA5-EABE-441A-B53F-A9AC7D5E04B0}" type="presParOf" srcId="{53C15010-3BF7-4D60-9825-3023CEEDF068}" destId="{26019EA5-6D3E-49AA-8031-A471C760AE18}" srcOrd="1" destOrd="0" presId="urn:microsoft.com/office/officeart/2008/layout/VerticalAccentList"/>
    <dgm:cxn modelId="{CF827832-9833-40A6-8802-80F000528F38}" type="presParOf" srcId="{26019EA5-6D3E-49AA-8031-A471C760AE18}" destId="{EDB99990-A82F-4362-B48B-9F38905E64F5}" srcOrd="0" destOrd="0" presId="urn:microsoft.com/office/officeart/2008/layout/VerticalAccentList"/>
    <dgm:cxn modelId="{CA70B361-7DB9-4DDF-A0FF-7ED3B26A2189}" type="presParOf" srcId="{26019EA5-6D3E-49AA-8031-A471C760AE18}" destId="{B75444C3-CA44-433C-98BF-6160296D7AE6}" srcOrd="1" destOrd="0" presId="urn:microsoft.com/office/officeart/2008/layout/VerticalAccentList"/>
    <dgm:cxn modelId="{FE889EF4-4AC8-4033-9911-51851CB7CA47}" type="presParOf" srcId="{26019EA5-6D3E-49AA-8031-A471C760AE18}" destId="{C6DEB215-F745-44E3-BE9C-9CE0A4169483}" srcOrd="2" destOrd="0" presId="urn:microsoft.com/office/officeart/2008/layout/VerticalAccentList"/>
    <dgm:cxn modelId="{093365A0-5CBE-44E2-BFA5-3065FF62D243}" type="presParOf" srcId="{26019EA5-6D3E-49AA-8031-A471C760AE18}" destId="{BC65AD50-4E0B-4FC1-87CB-AEF7FB967DD3}" srcOrd="3" destOrd="0" presId="urn:microsoft.com/office/officeart/2008/layout/VerticalAccentList"/>
    <dgm:cxn modelId="{34B5C97F-CFEB-4DB9-8488-96D396E46312}" type="presParOf" srcId="{26019EA5-6D3E-49AA-8031-A471C760AE18}" destId="{A9C245EC-BEAD-461D-BA99-0721159CE616}" srcOrd="4" destOrd="0" presId="urn:microsoft.com/office/officeart/2008/layout/VerticalAccentList"/>
    <dgm:cxn modelId="{68E1257D-FB06-4C9A-9D2A-1B762CB9E971}" type="presParOf" srcId="{26019EA5-6D3E-49AA-8031-A471C760AE18}" destId="{276F8E5C-AF12-4CA6-8CE5-E5C76DFF58C4}" srcOrd="5" destOrd="0" presId="urn:microsoft.com/office/officeart/2008/layout/VerticalAccentList"/>
    <dgm:cxn modelId="{8CACAD20-3560-43D0-9522-4AC667BEF7C5}" type="presParOf" srcId="{26019EA5-6D3E-49AA-8031-A471C760AE18}" destId="{F6BB3B8F-1BBE-48E1-9B61-16FB4A180395}" srcOrd="6" destOrd="0" presId="urn:microsoft.com/office/officeart/2008/layout/VerticalAccentList"/>
    <dgm:cxn modelId="{0A84C2CA-F4DE-4CF6-AD47-2F8F02EC60B2}" type="presParOf" srcId="{26019EA5-6D3E-49AA-8031-A471C760AE18}" destId="{B4B13C93-FA8E-414D-B492-1C2BC8D02895}" srcOrd="7" destOrd="0" presId="urn:microsoft.com/office/officeart/2008/layout/VerticalAccentList"/>
    <dgm:cxn modelId="{FA7534C9-6E0D-4960-B1D1-7A83E3549841}" type="presParOf" srcId="{53C15010-3BF7-4D60-9825-3023CEEDF068}" destId="{F3337568-CCE3-4E7A-94D9-AF86F7287AE2}" srcOrd="2" destOrd="0" presId="urn:microsoft.com/office/officeart/2008/layout/VerticalAccentList"/>
    <dgm:cxn modelId="{FB971431-920B-4431-A1CF-CF69A9DF084A}" type="presParOf" srcId="{53C15010-3BF7-4D60-9825-3023CEEDF068}" destId="{BD059CA2-FD43-451B-BED7-E2A04B4CDF9C}" srcOrd="3" destOrd="0" presId="urn:microsoft.com/office/officeart/2008/layout/VerticalAccentList"/>
    <dgm:cxn modelId="{6026E699-AA7D-47C8-95D2-F5EC6B3FFC19}" type="presParOf" srcId="{BD059CA2-FD43-451B-BED7-E2A04B4CDF9C}" destId="{496523B4-9645-4FD7-8FE4-A30AB7C2320C}" srcOrd="0" destOrd="0" presId="urn:microsoft.com/office/officeart/2008/layout/VerticalAccentList"/>
    <dgm:cxn modelId="{9CFF0796-CCC2-4173-98F6-A6300C425E07}" type="presParOf" srcId="{53C15010-3BF7-4D60-9825-3023CEEDF068}" destId="{52FEEA17-E98F-40AC-A9AD-FB5239D1F145}" srcOrd="4" destOrd="0" presId="urn:microsoft.com/office/officeart/2008/layout/VerticalAccentList"/>
    <dgm:cxn modelId="{4F5F38F2-720A-43C8-A069-DC274C522CD1}" type="presParOf" srcId="{52FEEA17-E98F-40AC-A9AD-FB5239D1F145}" destId="{975B23FD-57F4-4852-AB8F-2EF2C2BA1332}" srcOrd="0" destOrd="0" presId="urn:microsoft.com/office/officeart/2008/layout/VerticalAccentList"/>
    <dgm:cxn modelId="{A922D02F-17DC-43E2-8528-37354AA0E079}" type="presParOf" srcId="{52FEEA17-E98F-40AC-A9AD-FB5239D1F145}" destId="{65898059-0D92-43BD-83F8-180893D510F5}" srcOrd="1" destOrd="0" presId="urn:microsoft.com/office/officeart/2008/layout/VerticalAccentList"/>
    <dgm:cxn modelId="{0E29D967-B122-473E-B451-F020F3CDFAE8}" type="presParOf" srcId="{52FEEA17-E98F-40AC-A9AD-FB5239D1F145}" destId="{7BA01B89-AF0A-47AF-B5B7-14DB3286D09B}" srcOrd="2" destOrd="0" presId="urn:microsoft.com/office/officeart/2008/layout/VerticalAccentList"/>
    <dgm:cxn modelId="{D6C7B5C1-E1FC-4DCF-9248-B707FE805ADE}" type="presParOf" srcId="{52FEEA17-E98F-40AC-A9AD-FB5239D1F145}" destId="{1D1B556C-C1C8-4037-BC69-743D6E50B57C}" srcOrd="3" destOrd="0" presId="urn:microsoft.com/office/officeart/2008/layout/VerticalAccentList"/>
    <dgm:cxn modelId="{E9A30790-EBE2-440C-87CD-F962283F0F42}" type="presParOf" srcId="{52FEEA17-E98F-40AC-A9AD-FB5239D1F145}" destId="{A1541B1E-946B-4395-82C1-3070D60841CF}" srcOrd="4" destOrd="0" presId="urn:microsoft.com/office/officeart/2008/layout/VerticalAccentList"/>
    <dgm:cxn modelId="{6214D104-B574-4938-B5B7-A14E5C5670CE}" type="presParOf" srcId="{52FEEA17-E98F-40AC-A9AD-FB5239D1F145}" destId="{C9E0C71A-72D0-4C8D-979F-70FB43AF6207}" srcOrd="5" destOrd="0" presId="urn:microsoft.com/office/officeart/2008/layout/VerticalAccentList"/>
    <dgm:cxn modelId="{92FE88D5-AC46-4252-A564-70A407F8DF15}" type="presParOf" srcId="{52FEEA17-E98F-40AC-A9AD-FB5239D1F145}" destId="{51F787D1-F278-4AA7-9946-F7A9C1D27116}" srcOrd="6" destOrd="0" presId="urn:microsoft.com/office/officeart/2008/layout/VerticalAccentList"/>
    <dgm:cxn modelId="{6FD62E73-EFAC-446D-834A-28246899B796}" type="presParOf" srcId="{52FEEA17-E98F-40AC-A9AD-FB5239D1F145}" destId="{0ADEBD15-DF92-46E7-9DDB-8EC94D27F75B}" srcOrd="7" destOrd="0" presId="urn:microsoft.com/office/officeart/2008/layout/VerticalAccentList"/>
    <dgm:cxn modelId="{F60DD358-D584-4D8A-B323-7A460B710918}" type="presParOf" srcId="{53C15010-3BF7-4D60-9825-3023CEEDF068}" destId="{3CC8B645-031A-461E-AC3E-73019DA7620C}" srcOrd="5" destOrd="0" presId="urn:microsoft.com/office/officeart/2008/layout/VerticalAccentList"/>
    <dgm:cxn modelId="{53107E76-C061-4280-AA35-6C4D9DD05172}" type="presParOf" srcId="{53C15010-3BF7-4D60-9825-3023CEEDF068}" destId="{E6F90111-B499-41C0-9692-9FCF7AA9284E}" srcOrd="6" destOrd="0" presId="urn:microsoft.com/office/officeart/2008/layout/VerticalAccentList"/>
    <dgm:cxn modelId="{BAD3FB6B-61D7-465B-AA7B-24820FFDD98B}" type="presParOf" srcId="{E6F90111-B499-41C0-9692-9FCF7AA9284E}" destId="{68E89E97-27CB-4F63-A273-07AAF650CED7}" srcOrd="0" destOrd="0" presId="urn:microsoft.com/office/officeart/2008/layout/VerticalAccentList"/>
    <dgm:cxn modelId="{AAE6509E-5A44-404F-B06F-B09BEA8B3245}" type="presParOf" srcId="{53C15010-3BF7-4D60-9825-3023CEEDF068}" destId="{7E88A1BE-FAAB-4851-8CB0-BB71D7728D20}" srcOrd="7" destOrd="0" presId="urn:microsoft.com/office/officeart/2008/layout/VerticalAccentList"/>
    <dgm:cxn modelId="{79530F93-EABF-4468-AC77-1C1676A220CD}" type="presParOf" srcId="{7E88A1BE-FAAB-4851-8CB0-BB71D7728D20}" destId="{70DE50A4-BAC1-46C0-9701-80068250DBF9}" srcOrd="0" destOrd="0" presId="urn:microsoft.com/office/officeart/2008/layout/VerticalAccentList"/>
    <dgm:cxn modelId="{EA9A7917-BC45-42FA-B553-C547CA95FF8C}" type="presParOf" srcId="{7E88A1BE-FAAB-4851-8CB0-BB71D7728D20}" destId="{BB9A96BA-749C-429C-8458-03493466717E}" srcOrd="1" destOrd="0" presId="urn:microsoft.com/office/officeart/2008/layout/VerticalAccentList"/>
    <dgm:cxn modelId="{E3F25D57-F031-4B2C-935C-B4A6987CEF07}" type="presParOf" srcId="{7E88A1BE-FAAB-4851-8CB0-BB71D7728D20}" destId="{C0BBFEE5-9B86-4C88-BE45-C68CC93CAB51}" srcOrd="2" destOrd="0" presId="urn:microsoft.com/office/officeart/2008/layout/VerticalAccentList"/>
    <dgm:cxn modelId="{AD557C99-59D1-4128-AB52-3AE6B7BFDF16}" type="presParOf" srcId="{7E88A1BE-FAAB-4851-8CB0-BB71D7728D20}" destId="{7ECC42D8-9897-4B42-97B6-1968955B8844}" srcOrd="3" destOrd="0" presId="urn:microsoft.com/office/officeart/2008/layout/VerticalAccentList"/>
    <dgm:cxn modelId="{D38DD168-092B-47C3-BFB9-2B6D7A64A1F1}" type="presParOf" srcId="{7E88A1BE-FAAB-4851-8CB0-BB71D7728D20}" destId="{51A387E6-AE36-428F-9E88-17DFE946F57F}" srcOrd="4" destOrd="0" presId="urn:microsoft.com/office/officeart/2008/layout/VerticalAccentList"/>
    <dgm:cxn modelId="{AD2FE01A-8480-443A-9666-1C221F16947F}" type="presParOf" srcId="{7E88A1BE-FAAB-4851-8CB0-BB71D7728D20}" destId="{9FEB43CD-30CC-4888-9486-FD7D299050D5}" srcOrd="5" destOrd="0" presId="urn:microsoft.com/office/officeart/2008/layout/VerticalAccentList"/>
    <dgm:cxn modelId="{969AEC66-F8DE-4466-81A6-C43AF9E69053}" type="presParOf" srcId="{7E88A1BE-FAAB-4851-8CB0-BB71D7728D20}" destId="{2EA63C68-9A9B-4AD5-8748-8D7467D6F982}" srcOrd="6" destOrd="0" presId="urn:microsoft.com/office/officeart/2008/layout/VerticalAccentList"/>
    <dgm:cxn modelId="{21EE5FD4-D44F-4E91-8C3A-FDEA923FDE1D}" type="presParOf" srcId="{7E88A1BE-FAAB-4851-8CB0-BB71D7728D20}" destId="{59A2F17C-240D-4617-9D16-49B746D49D51}" srcOrd="7" destOrd="0" presId="urn:microsoft.com/office/officeart/2008/layout/VerticalAccentList"/>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847A07-148F-4B54-B381-3235D3085299}">
      <dsp:nvSpPr>
        <dsp:cNvPr id="0" name=""/>
        <dsp:cNvSpPr/>
      </dsp:nvSpPr>
      <dsp:spPr>
        <a:xfrm>
          <a:off x="1275573" y="2861"/>
          <a:ext cx="5098333" cy="463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b" anchorCtr="0">
          <a:noAutofit/>
        </a:bodyPr>
        <a:lstStyle/>
        <a:p>
          <a:pPr marL="0" lvl="0" indent="0" algn="ctr" defTabSz="889000">
            <a:lnSpc>
              <a:spcPct val="90000"/>
            </a:lnSpc>
            <a:spcBef>
              <a:spcPct val="0"/>
            </a:spcBef>
            <a:spcAft>
              <a:spcPct val="35000"/>
            </a:spcAft>
            <a:buNone/>
          </a:pPr>
          <a:r>
            <a:rPr lang="pt-PT" sz="2000" b="1" kern="1200" dirty="0"/>
            <a:t>A comunicação nunca é unidirecional</a:t>
          </a:r>
          <a:endParaRPr lang="de-DE" sz="2000" b="1" kern="1200" dirty="0"/>
        </a:p>
      </dsp:txBody>
      <dsp:txXfrm>
        <a:off x="1275573" y="2861"/>
        <a:ext cx="5098333" cy="463484"/>
      </dsp:txXfrm>
    </dsp:sp>
    <dsp:sp modelId="{EDB99990-A82F-4362-B48B-9F38905E64F5}">
      <dsp:nvSpPr>
        <dsp:cNvPr id="0" name=""/>
        <dsp:cNvSpPr/>
      </dsp:nvSpPr>
      <dsp:spPr>
        <a:xfrm>
          <a:off x="1275573" y="466346"/>
          <a:ext cx="1193009" cy="944135"/>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5444C3-CA44-433C-98BF-6160296D7AE6}">
      <dsp:nvSpPr>
        <dsp:cNvPr id="0" name=""/>
        <dsp:cNvSpPr/>
      </dsp:nvSpPr>
      <dsp:spPr>
        <a:xfrm>
          <a:off x="1992172" y="466346"/>
          <a:ext cx="1193009" cy="944135"/>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DEB215-F745-44E3-BE9C-9CE0A4169483}">
      <dsp:nvSpPr>
        <dsp:cNvPr id="0" name=""/>
        <dsp:cNvSpPr/>
      </dsp:nvSpPr>
      <dsp:spPr>
        <a:xfrm>
          <a:off x="2709338" y="466346"/>
          <a:ext cx="1193009" cy="944135"/>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65AD50-4E0B-4FC1-87CB-AEF7FB967DD3}">
      <dsp:nvSpPr>
        <dsp:cNvPr id="0" name=""/>
        <dsp:cNvSpPr/>
      </dsp:nvSpPr>
      <dsp:spPr>
        <a:xfrm>
          <a:off x="3425937" y="466346"/>
          <a:ext cx="1193009" cy="944135"/>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C245EC-BEAD-461D-BA99-0721159CE616}">
      <dsp:nvSpPr>
        <dsp:cNvPr id="0" name=""/>
        <dsp:cNvSpPr/>
      </dsp:nvSpPr>
      <dsp:spPr>
        <a:xfrm>
          <a:off x="4143102" y="466346"/>
          <a:ext cx="1193009" cy="944135"/>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6F8E5C-AF12-4CA6-8CE5-E5C76DFF58C4}">
      <dsp:nvSpPr>
        <dsp:cNvPr id="0" name=""/>
        <dsp:cNvSpPr/>
      </dsp:nvSpPr>
      <dsp:spPr>
        <a:xfrm>
          <a:off x="4859701" y="466346"/>
          <a:ext cx="1193009" cy="944135"/>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BB3B8F-1BBE-48E1-9B61-16FB4A180395}">
      <dsp:nvSpPr>
        <dsp:cNvPr id="0" name=""/>
        <dsp:cNvSpPr/>
      </dsp:nvSpPr>
      <dsp:spPr>
        <a:xfrm>
          <a:off x="5576867" y="466346"/>
          <a:ext cx="1193009" cy="944135"/>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B13C93-FA8E-414D-B492-1C2BC8D02895}">
      <dsp:nvSpPr>
        <dsp:cNvPr id="0" name=""/>
        <dsp:cNvSpPr/>
      </dsp:nvSpPr>
      <dsp:spPr>
        <a:xfrm>
          <a:off x="1275573" y="560759"/>
          <a:ext cx="5164611" cy="755308"/>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pt-PT" sz="1600" kern="1200" dirty="0"/>
            <a:t>Do emissor ao recetor: a mensagem é importante e nunca é uma história unidirecional. Todos fazemos parte da comunicação.</a:t>
          </a:r>
          <a:endParaRPr lang="de-DE" sz="1600" kern="1200" dirty="0"/>
        </a:p>
      </dsp:txBody>
      <dsp:txXfrm>
        <a:off x="1275573" y="560759"/>
        <a:ext cx="5164611" cy="755308"/>
      </dsp:txXfrm>
    </dsp:sp>
    <dsp:sp modelId="{496523B4-9645-4FD7-8FE4-A30AB7C2320C}">
      <dsp:nvSpPr>
        <dsp:cNvPr id="0" name=""/>
        <dsp:cNvSpPr/>
      </dsp:nvSpPr>
      <dsp:spPr>
        <a:xfrm>
          <a:off x="1275573" y="1471754"/>
          <a:ext cx="5098333" cy="463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b" anchorCtr="0">
          <a:noAutofit/>
        </a:bodyPr>
        <a:lstStyle/>
        <a:p>
          <a:pPr marL="0" lvl="0" indent="0" algn="ctr" defTabSz="889000">
            <a:lnSpc>
              <a:spcPct val="90000"/>
            </a:lnSpc>
            <a:spcBef>
              <a:spcPct val="0"/>
            </a:spcBef>
            <a:spcAft>
              <a:spcPct val="35000"/>
            </a:spcAft>
            <a:buNone/>
          </a:pPr>
          <a:r>
            <a:rPr lang="de-DE" sz="2000" b="1" i="1" kern="1200" dirty="0" err="1"/>
            <a:t>Gatekeeping</a:t>
          </a:r>
          <a:endParaRPr lang="de-DE" sz="2000" b="1" i="1" kern="1200" dirty="0"/>
        </a:p>
      </dsp:txBody>
      <dsp:txXfrm>
        <a:off x="1275573" y="1471754"/>
        <a:ext cx="5098333" cy="463484"/>
      </dsp:txXfrm>
    </dsp:sp>
    <dsp:sp modelId="{975B23FD-57F4-4852-AB8F-2EF2C2BA1332}">
      <dsp:nvSpPr>
        <dsp:cNvPr id="0" name=""/>
        <dsp:cNvSpPr/>
      </dsp:nvSpPr>
      <dsp:spPr>
        <a:xfrm>
          <a:off x="1275573" y="1935239"/>
          <a:ext cx="1193009" cy="944135"/>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898059-0D92-43BD-83F8-180893D510F5}">
      <dsp:nvSpPr>
        <dsp:cNvPr id="0" name=""/>
        <dsp:cNvSpPr/>
      </dsp:nvSpPr>
      <dsp:spPr>
        <a:xfrm>
          <a:off x="1992172" y="1935239"/>
          <a:ext cx="1193009" cy="944135"/>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A01B89-AF0A-47AF-B5B7-14DB3286D09B}">
      <dsp:nvSpPr>
        <dsp:cNvPr id="0" name=""/>
        <dsp:cNvSpPr/>
      </dsp:nvSpPr>
      <dsp:spPr>
        <a:xfrm>
          <a:off x="2709338" y="1935239"/>
          <a:ext cx="1193009" cy="944135"/>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1B556C-C1C8-4037-BC69-743D6E50B57C}">
      <dsp:nvSpPr>
        <dsp:cNvPr id="0" name=""/>
        <dsp:cNvSpPr/>
      </dsp:nvSpPr>
      <dsp:spPr>
        <a:xfrm>
          <a:off x="3425937" y="1935239"/>
          <a:ext cx="1193009" cy="944135"/>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541B1E-946B-4395-82C1-3070D60841CF}">
      <dsp:nvSpPr>
        <dsp:cNvPr id="0" name=""/>
        <dsp:cNvSpPr/>
      </dsp:nvSpPr>
      <dsp:spPr>
        <a:xfrm>
          <a:off x="4143102" y="1935239"/>
          <a:ext cx="1193009" cy="944135"/>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E0C71A-72D0-4C8D-979F-70FB43AF6207}">
      <dsp:nvSpPr>
        <dsp:cNvPr id="0" name=""/>
        <dsp:cNvSpPr/>
      </dsp:nvSpPr>
      <dsp:spPr>
        <a:xfrm>
          <a:off x="4859701" y="1935239"/>
          <a:ext cx="1193009" cy="944135"/>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F787D1-F278-4AA7-9946-F7A9C1D27116}">
      <dsp:nvSpPr>
        <dsp:cNvPr id="0" name=""/>
        <dsp:cNvSpPr/>
      </dsp:nvSpPr>
      <dsp:spPr>
        <a:xfrm>
          <a:off x="5576867" y="1935239"/>
          <a:ext cx="1193009" cy="944135"/>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DEBD15-DF92-46E7-9DDB-8EC94D27F75B}">
      <dsp:nvSpPr>
        <dsp:cNvPr id="0" name=""/>
        <dsp:cNvSpPr/>
      </dsp:nvSpPr>
      <dsp:spPr>
        <a:xfrm>
          <a:off x="1275573" y="2029653"/>
          <a:ext cx="5164611" cy="755308"/>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pt-PT" sz="1600" kern="1200" dirty="0"/>
            <a:t>No passado, os jornalistas selecionavam o que lemos e assistimos, hoje cada vez mais o algoritmo nas redes sociais está a fazer esse trabalho</a:t>
          </a:r>
          <a:endParaRPr lang="de-DE" sz="1600" kern="1200" dirty="0"/>
        </a:p>
      </dsp:txBody>
      <dsp:txXfrm>
        <a:off x="1275573" y="2029653"/>
        <a:ext cx="5164611" cy="755308"/>
      </dsp:txXfrm>
    </dsp:sp>
    <dsp:sp modelId="{68E89E97-27CB-4F63-A273-07AAF650CED7}">
      <dsp:nvSpPr>
        <dsp:cNvPr id="0" name=""/>
        <dsp:cNvSpPr/>
      </dsp:nvSpPr>
      <dsp:spPr>
        <a:xfrm>
          <a:off x="1275573" y="2940648"/>
          <a:ext cx="5098333" cy="463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b" anchorCtr="0">
          <a:noAutofit/>
        </a:bodyPr>
        <a:lstStyle/>
        <a:p>
          <a:pPr marL="0" lvl="0" indent="0" algn="ctr" defTabSz="889000">
            <a:lnSpc>
              <a:spcPct val="90000"/>
            </a:lnSpc>
            <a:spcBef>
              <a:spcPct val="0"/>
            </a:spcBef>
            <a:spcAft>
              <a:spcPct val="35000"/>
            </a:spcAft>
            <a:buNone/>
          </a:pPr>
          <a:r>
            <a:rPr lang="pt-PT" sz="2000" b="1" kern="1200" dirty="0"/>
            <a:t>Presta atenção ao canal e ao enquadramento</a:t>
          </a:r>
          <a:endParaRPr lang="de-DE" sz="2000" b="1" kern="1200" dirty="0"/>
        </a:p>
      </dsp:txBody>
      <dsp:txXfrm>
        <a:off x="1275573" y="2940648"/>
        <a:ext cx="5098333" cy="463484"/>
      </dsp:txXfrm>
    </dsp:sp>
    <dsp:sp modelId="{70DE50A4-BAC1-46C0-9701-80068250DBF9}">
      <dsp:nvSpPr>
        <dsp:cNvPr id="0" name=""/>
        <dsp:cNvSpPr/>
      </dsp:nvSpPr>
      <dsp:spPr>
        <a:xfrm>
          <a:off x="1275573" y="3404132"/>
          <a:ext cx="1193009" cy="944135"/>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9A96BA-749C-429C-8458-03493466717E}">
      <dsp:nvSpPr>
        <dsp:cNvPr id="0" name=""/>
        <dsp:cNvSpPr/>
      </dsp:nvSpPr>
      <dsp:spPr>
        <a:xfrm>
          <a:off x="1992172" y="3404132"/>
          <a:ext cx="1193009" cy="944135"/>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BBFEE5-9B86-4C88-BE45-C68CC93CAB51}">
      <dsp:nvSpPr>
        <dsp:cNvPr id="0" name=""/>
        <dsp:cNvSpPr/>
      </dsp:nvSpPr>
      <dsp:spPr>
        <a:xfrm>
          <a:off x="2709338" y="3404132"/>
          <a:ext cx="1193009" cy="944135"/>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CC42D8-9897-4B42-97B6-1968955B8844}">
      <dsp:nvSpPr>
        <dsp:cNvPr id="0" name=""/>
        <dsp:cNvSpPr/>
      </dsp:nvSpPr>
      <dsp:spPr>
        <a:xfrm>
          <a:off x="3425937" y="3404132"/>
          <a:ext cx="1193009" cy="944135"/>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A387E6-AE36-428F-9E88-17DFE946F57F}">
      <dsp:nvSpPr>
        <dsp:cNvPr id="0" name=""/>
        <dsp:cNvSpPr/>
      </dsp:nvSpPr>
      <dsp:spPr>
        <a:xfrm>
          <a:off x="4143102" y="3404132"/>
          <a:ext cx="1193009" cy="944135"/>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EB43CD-30CC-4888-9486-FD7D299050D5}">
      <dsp:nvSpPr>
        <dsp:cNvPr id="0" name=""/>
        <dsp:cNvSpPr/>
      </dsp:nvSpPr>
      <dsp:spPr>
        <a:xfrm>
          <a:off x="4859701" y="3404132"/>
          <a:ext cx="1193009" cy="944135"/>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A63C68-9A9B-4AD5-8748-8D7467D6F982}">
      <dsp:nvSpPr>
        <dsp:cNvPr id="0" name=""/>
        <dsp:cNvSpPr/>
      </dsp:nvSpPr>
      <dsp:spPr>
        <a:xfrm>
          <a:off x="5576867" y="3404132"/>
          <a:ext cx="1193009" cy="944135"/>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A2F17C-240D-4617-9D16-49B746D49D51}">
      <dsp:nvSpPr>
        <dsp:cNvPr id="0" name=""/>
        <dsp:cNvSpPr/>
      </dsp:nvSpPr>
      <dsp:spPr>
        <a:xfrm>
          <a:off x="1275573" y="3498546"/>
          <a:ext cx="5164611" cy="755308"/>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pt-PT" sz="1600" kern="1200" dirty="0"/>
            <a:t>Faz a diferença se quiseres comunicar através de um texto, um vídeo ou um podcast. Tanto na media clássica quanto na "nova" media.</a:t>
          </a:r>
          <a:endParaRPr lang="de-DE" sz="1600" kern="1200" dirty="0"/>
        </a:p>
      </dsp:txBody>
      <dsp:txXfrm>
        <a:off x="1275573" y="3498546"/>
        <a:ext cx="5164611" cy="755308"/>
      </dsp:txXfrm>
    </dsp:sp>
  </dsp:spTree>
</dsp:drawing>
</file>

<file path=ppt/diagrams/layout1.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341442" cy="345684"/>
          </a:xfrm>
          <a:prstGeom prst="rect">
            <a:avLst/>
          </a:prstGeom>
        </p:spPr>
        <p:txBody>
          <a:bodyPr vert="horz" lIns="96616" tIns="48308" rIns="96616" bIns="48308" rtlCol="0"/>
          <a:lstStyle>
            <a:lvl1pPr algn="l">
              <a:defRPr sz="1300"/>
            </a:lvl1pPr>
          </a:lstStyle>
          <a:p>
            <a:endParaRPr lang="en-US"/>
          </a:p>
        </p:txBody>
      </p:sp>
      <p:sp>
        <p:nvSpPr>
          <p:cNvPr id="3" name="Date Placeholder 2"/>
          <p:cNvSpPr>
            <a:spLocks noGrp="1"/>
          </p:cNvSpPr>
          <p:nvPr>
            <p:ph type="dt" sz="quarter" idx="1"/>
          </p:nvPr>
        </p:nvSpPr>
        <p:spPr>
          <a:xfrm>
            <a:off x="5674952" y="1"/>
            <a:ext cx="4341442" cy="345684"/>
          </a:xfrm>
          <a:prstGeom prst="rect">
            <a:avLst/>
          </a:prstGeom>
        </p:spPr>
        <p:txBody>
          <a:bodyPr vert="horz" lIns="96616" tIns="48308" rIns="96616" bIns="48308" rtlCol="0"/>
          <a:lstStyle>
            <a:lvl1pPr algn="r">
              <a:defRPr sz="1300"/>
            </a:lvl1pPr>
          </a:lstStyle>
          <a:p>
            <a:fld id="{2BC2B9CA-B962-FA48-A39C-8C8ED4FA9363}" type="datetimeFigureOut">
              <a:rPr lang="en-US" smtClean="0"/>
              <a:t>6/5/2023</a:t>
            </a:fld>
            <a:endParaRPr lang="en-US"/>
          </a:p>
        </p:txBody>
      </p:sp>
      <p:sp>
        <p:nvSpPr>
          <p:cNvPr id="4" name="Footer Placeholder 3"/>
          <p:cNvSpPr>
            <a:spLocks noGrp="1"/>
          </p:cNvSpPr>
          <p:nvPr>
            <p:ph type="ftr" sz="quarter" idx="2"/>
          </p:nvPr>
        </p:nvSpPr>
        <p:spPr>
          <a:xfrm>
            <a:off x="0" y="6544067"/>
            <a:ext cx="4341442" cy="345683"/>
          </a:xfrm>
          <a:prstGeom prst="rect">
            <a:avLst/>
          </a:prstGeom>
        </p:spPr>
        <p:txBody>
          <a:bodyPr vert="horz" lIns="96616" tIns="48308" rIns="96616" bIns="48308" rtlCol="0" anchor="b"/>
          <a:lstStyle>
            <a:lvl1pPr algn="l">
              <a:defRPr sz="1300"/>
            </a:lvl1pPr>
          </a:lstStyle>
          <a:p>
            <a:endParaRPr lang="en-US"/>
          </a:p>
        </p:txBody>
      </p:sp>
      <p:sp>
        <p:nvSpPr>
          <p:cNvPr id="5" name="Slide Number Placeholder 4"/>
          <p:cNvSpPr>
            <a:spLocks noGrp="1"/>
          </p:cNvSpPr>
          <p:nvPr>
            <p:ph type="sldNum" sz="quarter" idx="3"/>
          </p:nvPr>
        </p:nvSpPr>
        <p:spPr>
          <a:xfrm>
            <a:off x="5674952" y="6544067"/>
            <a:ext cx="4341442" cy="345683"/>
          </a:xfrm>
          <a:prstGeom prst="rect">
            <a:avLst/>
          </a:prstGeom>
        </p:spPr>
        <p:txBody>
          <a:bodyPr vert="horz" lIns="96616" tIns="48308" rIns="96616" bIns="48308" rtlCol="0" anchor="b"/>
          <a:lstStyle>
            <a:lvl1pPr algn="r">
              <a:defRPr sz="1300"/>
            </a:lvl1pPr>
          </a:lstStyle>
          <a:p>
            <a:fld id="{6C9B47F8-11D6-4544-9F0C-CADF75B0212D}" type="slidenum">
              <a:rPr lang="en-US" smtClean="0"/>
              <a:t>‹#›</a:t>
            </a:fld>
            <a:endParaRPr lang="en-US"/>
          </a:p>
        </p:txBody>
      </p:sp>
    </p:spTree>
    <p:extLst>
      <p:ext uri="{BB962C8B-B14F-4D97-AF65-F5344CB8AC3E}">
        <p14:creationId xmlns:p14="http://schemas.microsoft.com/office/powerpoint/2010/main" val="6287522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4341442" cy="345684"/>
          </a:xfrm>
          <a:prstGeom prst="rect">
            <a:avLst/>
          </a:prstGeom>
        </p:spPr>
        <p:txBody>
          <a:bodyPr vert="horz" lIns="96616" tIns="48308" rIns="96616" bIns="48308" rtlCol="0"/>
          <a:lstStyle>
            <a:lvl1pPr algn="l">
              <a:defRPr sz="1300"/>
            </a:lvl1pPr>
          </a:lstStyle>
          <a:p>
            <a:endParaRPr lang="fr-FR"/>
          </a:p>
        </p:txBody>
      </p:sp>
      <p:sp>
        <p:nvSpPr>
          <p:cNvPr id="3" name="Espace réservé de la date 2"/>
          <p:cNvSpPr>
            <a:spLocks noGrp="1"/>
          </p:cNvSpPr>
          <p:nvPr>
            <p:ph type="dt" idx="1"/>
          </p:nvPr>
        </p:nvSpPr>
        <p:spPr>
          <a:xfrm>
            <a:off x="5674952" y="1"/>
            <a:ext cx="4341442" cy="345684"/>
          </a:xfrm>
          <a:prstGeom prst="rect">
            <a:avLst/>
          </a:prstGeom>
        </p:spPr>
        <p:txBody>
          <a:bodyPr vert="horz" lIns="96616" tIns="48308" rIns="96616" bIns="48308" rtlCol="0"/>
          <a:lstStyle>
            <a:lvl1pPr algn="r">
              <a:defRPr sz="1300"/>
            </a:lvl1pPr>
          </a:lstStyle>
          <a:p>
            <a:fld id="{1C0C757C-49EE-4768-BD00-CCC323186A90}" type="datetimeFigureOut">
              <a:rPr lang="fr-FR" smtClean="0"/>
              <a:t>05/06/2023</a:t>
            </a:fld>
            <a:endParaRPr lang="fr-FR"/>
          </a:p>
        </p:txBody>
      </p:sp>
      <p:sp>
        <p:nvSpPr>
          <p:cNvPr id="4" name="Espace réservé de l'image des diapositives 3"/>
          <p:cNvSpPr>
            <a:spLocks noGrp="1" noRot="1" noChangeAspect="1"/>
          </p:cNvSpPr>
          <p:nvPr>
            <p:ph type="sldImg" idx="2"/>
          </p:nvPr>
        </p:nvSpPr>
        <p:spPr>
          <a:xfrm>
            <a:off x="2943225" y="862013"/>
            <a:ext cx="4132263" cy="2324100"/>
          </a:xfrm>
          <a:prstGeom prst="rect">
            <a:avLst/>
          </a:prstGeom>
          <a:noFill/>
          <a:ln w="12700">
            <a:solidFill>
              <a:prstClr val="black"/>
            </a:solidFill>
          </a:ln>
        </p:spPr>
        <p:txBody>
          <a:bodyPr vert="horz" lIns="96616" tIns="48308" rIns="96616" bIns="48308" rtlCol="0" anchor="ctr"/>
          <a:lstStyle/>
          <a:p>
            <a:endParaRPr lang="fr-FR"/>
          </a:p>
        </p:txBody>
      </p:sp>
      <p:sp>
        <p:nvSpPr>
          <p:cNvPr id="5" name="Espace réservé des notes 4"/>
          <p:cNvSpPr>
            <a:spLocks noGrp="1"/>
          </p:cNvSpPr>
          <p:nvPr>
            <p:ph type="body" sz="quarter" idx="3"/>
          </p:nvPr>
        </p:nvSpPr>
        <p:spPr>
          <a:xfrm>
            <a:off x="1001872" y="3315691"/>
            <a:ext cx="8014970" cy="2712840"/>
          </a:xfrm>
          <a:prstGeom prst="rect">
            <a:avLst/>
          </a:prstGeom>
        </p:spPr>
        <p:txBody>
          <a:bodyPr vert="horz" lIns="96616" tIns="48308" rIns="96616" bIns="48308"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6544067"/>
            <a:ext cx="4341442" cy="345683"/>
          </a:xfrm>
          <a:prstGeom prst="rect">
            <a:avLst/>
          </a:prstGeom>
        </p:spPr>
        <p:txBody>
          <a:bodyPr vert="horz" lIns="96616" tIns="48308" rIns="96616" bIns="48308"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5674952" y="6544067"/>
            <a:ext cx="4341442" cy="345683"/>
          </a:xfrm>
          <a:prstGeom prst="rect">
            <a:avLst/>
          </a:prstGeom>
        </p:spPr>
        <p:txBody>
          <a:bodyPr vert="horz" lIns="96616" tIns="48308" rIns="96616" bIns="48308" rtlCol="0" anchor="b"/>
          <a:lstStyle>
            <a:lvl1pPr algn="r">
              <a:defRPr sz="1300"/>
            </a:lvl1pPr>
          </a:lstStyle>
          <a:p>
            <a:fld id="{8FE32EAE-2BD6-4C35-B307-9A1A73F13CF4}" type="slidenum">
              <a:rPr lang="fr-FR" smtClean="0"/>
              <a:t>‹#›</a:t>
            </a:fld>
            <a:endParaRPr lang="fr-FR"/>
          </a:p>
        </p:txBody>
      </p:sp>
    </p:spTree>
    <p:extLst>
      <p:ext uri="{BB962C8B-B14F-4D97-AF65-F5344CB8AC3E}">
        <p14:creationId xmlns:p14="http://schemas.microsoft.com/office/powerpoint/2010/main" val="1781992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Technical </a:t>
            </a:r>
            <a:r>
              <a:rPr lang="de-DE" dirty="0" err="1"/>
              <a:t>implementation</a:t>
            </a:r>
            <a:r>
              <a:rPr lang="de-DE" dirty="0"/>
              <a:t>: </a:t>
            </a:r>
            <a:r>
              <a:rPr lang="de-DE" dirty="0" err="1"/>
              <a:t>maybe</a:t>
            </a:r>
            <a:r>
              <a:rPr lang="de-DE" dirty="0"/>
              <a:t> </a:t>
            </a:r>
            <a:r>
              <a:rPr lang="de-DE" dirty="0" err="1"/>
              <a:t>the</a:t>
            </a:r>
            <a:r>
              <a:rPr lang="de-DE" dirty="0"/>
              <a:t> </a:t>
            </a:r>
            <a:r>
              <a:rPr lang="de-DE" dirty="0" err="1"/>
              <a:t>text</a:t>
            </a:r>
            <a:r>
              <a:rPr lang="de-DE" dirty="0"/>
              <a:t> </a:t>
            </a:r>
            <a:r>
              <a:rPr lang="de-DE" dirty="0" err="1"/>
              <a:t>can</a:t>
            </a:r>
            <a:r>
              <a:rPr lang="de-DE" dirty="0"/>
              <a:t> </a:t>
            </a:r>
            <a:r>
              <a:rPr lang="de-DE" dirty="0" err="1"/>
              <a:t>appear</a:t>
            </a:r>
            <a:r>
              <a:rPr lang="de-DE" baseline="0" dirty="0"/>
              <a:t> </a:t>
            </a:r>
            <a:r>
              <a:rPr lang="de-DE" baseline="0" dirty="0" err="1"/>
              <a:t>step-by-step</a:t>
            </a:r>
            <a:r>
              <a:rPr lang="de-DE" baseline="0" dirty="0"/>
              <a:t> on </a:t>
            </a:r>
            <a:r>
              <a:rPr lang="de-DE" baseline="0" dirty="0" err="1"/>
              <a:t>platform</a:t>
            </a:r>
            <a:r>
              <a:rPr lang="de-DE" baseline="0" dirty="0"/>
              <a:t>?</a:t>
            </a:r>
            <a:endParaRPr lang="de-DE" dirty="0"/>
          </a:p>
        </p:txBody>
      </p:sp>
      <p:sp>
        <p:nvSpPr>
          <p:cNvPr id="4" name="Foliennummernplatzhalter 3"/>
          <p:cNvSpPr>
            <a:spLocks noGrp="1"/>
          </p:cNvSpPr>
          <p:nvPr>
            <p:ph type="sldNum" sz="quarter" idx="10"/>
          </p:nvPr>
        </p:nvSpPr>
        <p:spPr/>
        <p:txBody>
          <a:bodyPr/>
          <a:lstStyle/>
          <a:p>
            <a:fld id="{8FE32EAE-2BD6-4C35-B307-9A1A73F13CF4}" type="slidenum">
              <a:rPr lang="fr-FR" smtClean="0"/>
              <a:t>6</a:t>
            </a:fld>
            <a:endParaRPr lang="fr-FR"/>
          </a:p>
        </p:txBody>
      </p:sp>
    </p:spTree>
    <p:extLst>
      <p:ext uri="{BB962C8B-B14F-4D97-AF65-F5344CB8AC3E}">
        <p14:creationId xmlns:p14="http://schemas.microsoft.com/office/powerpoint/2010/main" val="2343501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Technical </a:t>
            </a:r>
            <a:r>
              <a:rPr lang="de-DE" dirty="0" err="1"/>
              <a:t>implementation</a:t>
            </a:r>
            <a:r>
              <a:rPr lang="de-DE" dirty="0"/>
              <a:t>: </a:t>
            </a:r>
            <a:r>
              <a:rPr lang="de-DE" dirty="0" err="1"/>
              <a:t>maybe</a:t>
            </a:r>
            <a:r>
              <a:rPr lang="de-DE" dirty="0"/>
              <a:t> </a:t>
            </a:r>
            <a:r>
              <a:rPr lang="de-DE" dirty="0" err="1"/>
              <a:t>the</a:t>
            </a:r>
            <a:r>
              <a:rPr lang="de-DE" dirty="0"/>
              <a:t> </a:t>
            </a:r>
            <a:r>
              <a:rPr lang="de-DE" dirty="0" err="1"/>
              <a:t>text</a:t>
            </a:r>
            <a:r>
              <a:rPr lang="de-DE" dirty="0"/>
              <a:t> </a:t>
            </a:r>
            <a:r>
              <a:rPr lang="de-DE" dirty="0" err="1"/>
              <a:t>can</a:t>
            </a:r>
            <a:r>
              <a:rPr lang="de-DE" dirty="0"/>
              <a:t> </a:t>
            </a:r>
            <a:r>
              <a:rPr lang="de-DE" dirty="0" err="1"/>
              <a:t>appear</a:t>
            </a:r>
            <a:r>
              <a:rPr lang="de-DE" baseline="0" dirty="0"/>
              <a:t> </a:t>
            </a:r>
            <a:r>
              <a:rPr lang="de-DE" baseline="0" dirty="0" err="1"/>
              <a:t>step-by-step</a:t>
            </a:r>
            <a:r>
              <a:rPr lang="de-DE" baseline="0" dirty="0"/>
              <a:t> on </a:t>
            </a:r>
            <a:r>
              <a:rPr lang="de-DE" baseline="0" dirty="0" err="1"/>
              <a:t>platform</a:t>
            </a:r>
            <a:r>
              <a:rPr lang="de-DE" baseline="0" dirty="0"/>
              <a:t>?</a:t>
            </a:r>
            <a:endParaRPr lang="de-DE" dirty="0"/>
          </a:p>
          <a:p>
            <a:endParaRPr lang="de-DE" dirty="0"/>
          </a:p>
        </p:txBody>
      </p:sp>
      <p:sp>
        <p:nvSpPr>
          <p:cNvPr id="4" name="Foliennummernplatzhalter 3"/>
          <p:cNvSpPr>
            <a:spLocks noGrp="1"/>
          </p:cNvSpPr>
          <p:nvPr>
            <p:ph type="sldNum" sz="quarter" idx="10"/>
          </p:nvPr>
        </p:nvSpPr>
        <p:spPr/>
        <p:txBody>
          <a:bodyPr/>
          <a:lstStyle/>
          <a:p>
            <a:fld id="{8FE32EAE-2BD6-4C35-B307-9A1A73F13CF4}" type="slidenum">
              <a:rPr lang="fr-FR" smtClean="0"/>
              <a:t>7</a:t>
            </a:fld>
            <a:endParaRPr lang="fr-FR"/>
          </a:p>
        </p:txBody>
      </p:sp>
    </p:spTree>
    <p:extLst>
      <p:ext uri="{BB962C8B-B14F-4D97-AF65-F5344CB8AC3E}">
        <p14:creationId xmlns:p14="http://schemas.microsoft.com/office/powerpoint/2010/main" val="2878614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Technical implementation: maybe text can appear</a:t>
            </a:r>
            <a:r>
              <a:rPr lang="de-DE" baseline="0" dirty="0"/>
              <a:t> step-by-step on platform?</a:t>
            </a:r>
            <a:endParaRPr lang="de-DE" dirty="0"/>
          </a:p>
          <a:p>
            <a:endParaRPr lang="de-DE" dirty="0"/>
          </a:p>
        </p:txBody>
      </p:sp>
      <p:sp>
        <p:nvSpPr>
          <p:cNvPr id="4" name="Foliennummernplatzhalter 3"/>
          <p:cNvSpPr>
            <a:spLocks noGrp="1"/>
          </p:cNvSpPr>
          <p:nvPr>
            <p:ph type="sldNum" sz="quarter" idx="10"/>
          </p:nvPr>
        </p:nvSpPr>
        <p:spPr/>
        <p:txBody>
          <a:bodyPr/>
          <a:lstStyle/>
          <a:p>
            <a:fld id="{8FE32EAE-2BD6-4C35-B307-9A1A73F13CF4}" type="slidenum">
              <a:rPr lang="fr-FR" smtClean="0"/>
              <a:t>8</a:t>
            </a:fld>
            <a:endParaRPr lang="fr-FR"/>
          </a:p>
        </p:txBody>
      </p:sp>
    </p:spTree>
    <p:extLst>
      <p:ext uri="{BB962C8B-B14F-4D97-AF65-F5344CB8AC3E}">
        <p14:creationId xmlns:p14="http://schemas.microsoft.com/office/powerpoint/2010/main" val="1467925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Technical </a:t>
            </a:r>
            <a:r>
              <a:rPr lang="de-DE" dirty="0" err="1"/>
              <a:t>implementation</a:t>
            </a:r>
            <a:r>
              <a:rPr lang="de-DE" dirty="0"/>
              <a:t>: </a:t>
            </a:r>
            <a:r>
              <a:rPr lang="de-DE" dirty="0" err="1"/>
              <a:t>maybe</a:t>
            </a:r>
            <a:r>
              <a:rPr lang="de-DE" dirty="0"/>
              <a:t> </a:t>
            </a:r>
            <a:r>
              <a:rPr lang="de-DE" dirty="0" err="1"/>
              <a:t>the</a:t>
            </a:r>
            <a:r>
              <a:rPr lang="de-DE" dirty="0"/>
              <a:t> </a:t>
            </a:r>
            <a:r>
              <a:rPr lang="de-DE" dirty="0" err="1"/>
              <a:t>text</a:t>
            </a:r>
            <a:r>
              <a:rPr lang="de-DE" dirty="0"/>
              <a:t> </a:t>
            </a:r>
            <a:r>
              <a:rPr lang="de-DE" dirty="0" err="1"/>
              <a:t>can</a:t>
            </a:r>
            <a:r>
              <a:rPr lang="de-DE" dirty="0"/>
              <a:t> </a:t>
            </a:r>
            <a:r>
              <a:rPr lang="de-DE" dirty="0" err="1"/>
              <a:t>appear</a:t>
            </a:r>
            <a:r>
              <a:rPr lang="de-DE" baseline="0" dirty="0"/>
              <a:t> </a:t>
            </a:r>
            <a:r>
              <a:rPr lang="de-DE" baseline="0" dirty="0" err="1"/>
              <a:t>step-by-step</a:t>
            </a:r>
            <a:r>
              <a:rPr lang="de-DE" baseline="0" dirty="0"/>
              <a:t> on </a:t>
            </a:r>
            <a:r>
              <a:rPr lang="de-DE" baseline="0" dirty="0" err="1"/>
              <a:t>platform</a:t>
            </a:r>
            <a:r>
              <a:rPr lang="de-DE" baseline="0" dirty="0"/>
              <a:t>?</a:t>
            </a:r>
            <a:endParaRPr lang="de-DE" dirty="0"/>
          </a:p>
        </p:txBody>
      </p:sp>
      <p:sp>
        <p:nvSpPr>
          <p:cNvPr id="4" name="Foliennummernplatzhalter 3"/>
          <p:cNvSpPr>
            <a:spLocks noGrp="1"/>
          </p:cNvSpPr>
          <p:nvPr>
            <p:ph type="sldNum" sz="quarter" idx="10"/>
          </p:nvPr>
        </p:nvSpPr>
        <p:spPr/>
        <p:txBody>
          <a:bodyPr/>
          <a:lstStyle/>
          <a:p>
            <a:fld id="{8FE32EAE-2BD6-4C35-B307-9A1A73F13CF4}" type="slidenum">
              <a:rPr lang="fr-FR" smtClean="0"/>
              <a:t>9</a:t>
            </a:fld>
            <a:endParaRPr lang="fr-FR"/>
          </a:p>
        </p:txBody>
      </p:sp>
    </p:spTree>
    <p:extLst>
      <p:ext uri="{BB962C8B-B14F-4D97-AF65-F5344CB8AC3E}">
        <p14:creationId xmlns:p14="http://schemas.microsoft.com/office/powerpoint/2010/main" val="22968258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F4DB248-E900-4BDA-BD92-9EC7108AE056}"/>
              </a:ext>
            </a:extLst>
          </p:cNvPr>
          <p:cNvSpPr/>
          <p:nvPr userDrawn="1"/>
        </p:nvSpPr>
        <p:spPr>
          <a:xfrm>
            <a:off x="606615" y="4626343"/>
            <a:ext cx="750250" cy="46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76C1BC8-FDC3-4E79-93E2-B6E9CA36B309}"/>
              </a:ext>
            </a:extLst>
          </p:cNvPr>
          <p:cNvPicPr>
            <a:picLocks noChangeAspect="1"/>
          </p:cNvPicPr>
          <p:nvPr userDrawn="1"/>
        </p:nvPicPr>
        <p:blipFill>
          <a:blip r:embed="rId2"/>
          <a:srcRect/>
          <a:stretch/>
        </p:blipFill>
        <p:spPr>
          <a:xfrm>
            <a:off x="37579" y="20807"/>
            <a:ext cx="12116841" cy="6816386"/>
          </a:xfrm>
          <a:prstGeom prst="rect">
            <a:avLst/>
          </a:prstGeom>
        </p:spPr>
      </p:pic>
      <p:sp>
        <p:nvSpPr>
          <p:cNvPr id="13" name="Rectangle 7">
            <a:extLst>
              <a:ext uri="{FF2B5EF4-FFF2-40B4-BE49-F238E27FC236}">
                <a16:creationId xmlns:a16="http://schemas.microsoft.com/office/drawing/2014/main" id="{1E3E0F6C-80AE-74E1-E1B8-398D11CE1C5A}"/>
              </a:ext>
            </a:extLst>
          </p:cNvPr>
          <p:cNvSpPr>
            <a:spLocks noChangeArrowheads="1"/>
          </p:cNvSpPr>
          <p:nvPr userDrawn="1"/>
        </p:nvSpPr>
        <p:spPr bwMode="auto">
          <a:xfrm>
            <a:off x="8544265" y="138499"/>
            <a:ext cx="361015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lumMod val="65000"/>
                    <a:lumOff val="35000"/>
                  </a:schemeClr>
                </a:solidFill>
                <a:effectLst/>
                <a:latin typeface="+mn-lt"/>
                <a:cs typeface="Arial" panose="020B0604020202020204" pitchFamily="34" charset="0"/>
              </a:rPr>
              <a:t>Project Number: 2021-2-PT02-KA220-YOU-000049028</a:t>
            </a:r>
            <a:r>
              <a:rPr kumimoji="0" lang="en-US" altLang="en-US" sz="1200" b="0" i="0" u="none" strike="noStrike" cap="none" normalizeH="0" baseline="0" dirty="0">
                <a:ln>
                  <a:noFill/>
                </a:ln>
                <a:solidFill>
                  <a:schemeClr val="tx1">
                    <a:lumMod val="65000"/>
                    <a:lumOff val="35000"/>
                  </a:schemeClr>
                </a:solidFill>
                <a:effectLst/>
                <a:latin typeface="+mn-lt"/>
              </a:rPr>
              <a:t> </a:t>
            </a:r>
          </a:p>
        </p:txBody>
      </p:sp>
    </p:spTree>
    <p:extLst>
      <p:ext uri="{BB962C8B-B14F-4D97-AF65-F5344CB8AC3E}">
        <p14:creationId xmlns:p14="http://schemas.microsoft.com/office/powerpoint/2010/main" val="1191971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apter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EB77BB-8224-47A8-92E6-05C96BB8AC97}"/>
              </a:ext>
            </a:extLst>
          </p:cNvPr>
          <p:cNvPicPr>
            <a:picLocks noChangeAspect="1"/>
          </p:cNvPicPr>
          <p:nvPr userDrawn="1"/>
        </p:nvPicPr>
        <p:blipFill>
          <a:blip r:embed="rId2"/>
          <a:srcRect/>
          <a:stretch/>
        </p:blipFill>
        <p:spPr>
          <a:xfrm>
            <a:off x="37579" y="20807"/>
            <a:ext cx="12116841" cy="6816386"/>
          </a:xfrm>
          <a:prstGeom prst="rect">
            <a:avLst/>
          </a:prstGeom>
        </p:spPr>
      </p:pic>
      <p:sp>
        <p:nvSpPr>
          <p:cNvPr id="25" name="Text Placeholder 16">
            <a:extLst>
              <a:ext uri="{FF2B5EF4-FFF2-40B4-BE49-F238E27FC236}">
                <a16:creationId xmlns:a16="http://schemas.microsoft.com/office/drawing/2014/main" id="{DB098773-831B-4B87-8ADB-C33D84C113D2}"/>
              </a:ext>
            </a:extLst>
          </p:cNvPr>
          <p:cNvSpPr>
            <a:spLocks noGrp="1"/>
          </p:cNvSpPr>
          <p:nvPr>
            <p:ph type="body" sz="quarter" idx="11" hasCustomPrompt="1"/>
          </p:nvPr>
        </p:nvSpPr>
        <p:spPr>
          <a:xfrm>
            <a:off x="7882698" y="2419776"/>
            <a:ext cx="4151647" cy="395563"/>
          </a:xfrm>
          <a:prstGeom prst="rect">
            <a:avLst/>
          </a:prstGeom>
        </p:spPr>
        <p:txBody>
          <a:bodyPr/>
          <a:lstStyle>
            <a:lvl1pPr marL="0" indent="0" algn="ctr">
              <a:spcBef>
                <a:spcPts val="0"/>
              </a:spcBef>
              <a:spcAft>
                <a:spcPts val="600"/>
              </a:spcAft>
              <a:buNone/>
              <a:defRPr sz="3200" b="1" cap="none" spc="300" baseline="0">
                <a:solidFill>
                  <a:srgbClr val="880592"/>
                </a:solidFill>
                <a:latin typeface="+mn-lt"/>
                <a:ea typeface="Open Sans Condensed" panose="020B0806030504020204" pitchFamily="34" charset="0"/>
                <a:cs typeface="Open Sans Condensed" panose="020B0806030504020204" pitchFamily="34" charset="0"/>
              </a:defRPr>
            </a:lvl1pPr>
          </a:lstStyle>
          <a:p>
            <a:pPr lvl="0"/>
            <a:r>
              <a:rPr lang="en-US" dirty="0"/>
              <a:t>Chapter 1</a:t>
            </a:r>
          </a:p>
        </p:txBody>
      </p:sp>
      <p:sp>
        <p:nvSpPr>
          <p:cNvPr id="5" name="Rectangle 7">
            <a:extLst>
              <a:ext uri="{FF2B5EF4-FFF2-40B4-BE49-F238E27FC236}">
                <a16:creationId xmlns:a16="http://schemas.microsoft.com/office/drawing/2014/main" id="{687E78F1-FA98-711E-5CD1-937C45363ADB}"/>
              </a:ext>
            </a:extLst>
          </p:cNvPr>
          <p:cNvSpPr>
            <a:spLocks noChangeArrowheads="1"/>
          </p:cNvSpPr>
          <p:nvPr userDrawn="1"/>
        </p:nvSpPr>
        <p:spPr bwMode="auto">
          <a:xfrm>
            <a:off x="8544265" y="138499"/>
            <a:ext cx="361015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lumMod val="65000"/>
                    <a:lumOff val="35000"/>
                  </a:schemeClr>
                </a:solidFill>
                <a:effectLst/>
                <a:latin typeface="+mn-lt"/>
                <a:cs typeface="Arial" panose="020B0604020202020204" pitchFamily="34" charset="0"/>
              </a:rPr>
              <a:t>Project Number: 2021-2-PT02-KA220-YOU-000049028</a:t>
            </a:r>
            <a:r>
              <a:rPr kumimoji="0" lang="en-US" altLang="en-US" sz="1200" b="0" i="0" u="none" strike="noStrike" cap="none" normalizeH="0" baseline="0" dirty="0">
                <a:ln>
                  <a:noFill/>
                </a:ln>
                <a:solidFill>
                  <a:schemeClr val="tx1">
                    <a:lumMod val="65000"/>
                    <a:lumOff val="35000"/>
                  </a:schemeClr>
                </a:solidFill>
                <a:effectLst/>
                <a:latin typeface="+mn-lt"/>
              </a:rPr>
              <a:t> </a:t>
            </a:r>
          </a:p>
        </p:txBody>
      </p:sp>
    </p:spTree>
    <p:extLst>
      <p:ext uri="{BB962C8B-B14F-4D97-AF65-F5344CB8AC3E}">
        <p14:creationId xmlns:p14="http://schemas.microsoft.com/office/powerpoint/2010/main" val="3087663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hapter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EB77BB-8224-47A8-92E6-05C96BB8AC97}"/>
              </a:ext>
            </a:extLst>
          </p:cNvPr>
          <p:cNvPicPr>
            <a:picLocks noChangeAspect="1"/>
          </p:cNvPicPr>
          <p:nvPr userDrawn="1"/>
        </p:nvPicPr>
        <p:blipFill>
          <a:blip r:embed="rId2"/>
          <a:srcRect/>
          <a:stretch/>
        </p:blipFill>
        <p:spPr>
          <a:xfrm>
            <a:off x="37579" y="20807"/>
            <a:ext cx="12116841" cy="6816386"/>
          </a:xfrm>
          <a:prstGeom prst="rect">
            <a:avLst/>
          </a:prstGeom>
        </p:spPr>
      </p:pic>
      <p:sp>
        <p:nvSpPr>
          <p:cNvPr id="25" name="Text Placeholder 16">
            <a:extLst>
              <a:ext uri="{FF2B5EF4-FFF2-40B4-BE49-F238E27FC236}">
                <a16:creationId xmlns:a16="http://schemas.microsoft.com/office/drawing/2014/main" id="{DB098773-831B-4B87-8ADB-C33D84C113D2}"/>
              </a:ext>
            </a:extLst>
          </p:cNvPr>
          <p:cNvSpPr>
            <a:spLocks noGrp="1"/>
          </p:cNvSpPr>
          <p:nvPr>
            <p:ph type="body" sz="quarter" idx="11" hasCustomPrompt="1"/>
          </p:nvPr>
        </p:nvSpPr>
        <p:spPr>
          <a:xfrm>
            <a:off x="7882698" y="2419776"/>
            <a:ext cx="4151647" cy="395563"/>
          </a:xfrm>
          <a:prstGeom prst="rect">
            <a:avLst/>
          </a:prstGeom>
        </p:spPr>
        <p:txBody>
          <a:bodyPr/>
          <a:lstStyle>
            <a:lvl1pPr marL="0" indent="0" algn="ctr">
              <a:spcBef>
                <a:spcPts val="0"/>
              </a:spcBef>
              <a:spcAft>
                <a:spcPts val="600"/>
              </a:spcAft>
              <a:buNone/>
              <a:defRPr sz="3200" b="1" cap="none" spc="300" baseline="0">
                <a:solidFill>
                  <a:srgbClr val="880592"/>
                </a:solidFill>
                <a:latin typeface="+mn-lt"/>
                <a:ea typeface="Open Sans Condensed" panose="020B0806030504020204" pitchFamily="34" charset="0"/>
                <a:cs typeface="Open Sans Condensed" panose="020B0806030504020204" pitchFamily="34" charset="0"/>
              </a:defRPr>
            </a:lvl1pPr>
          </a:lstStyle>
          <a:p>
            <a:pPr lvl="0"/>
            <a:r>
              <a:rPr lang="en-US" dirty="0"/>
              <a:t>Chapter 2</a:t>
            </a:r>
          </a:p>
        </p:txBody>
      </p:sp>
      <p:sp>
        <p:nvSpPr>
          <p:cNvPr id="5" name="Rectangle 7">
            <a:extLst>
              <a:ext uri="{FF2B5EF4-FFF2-40B4-BE49-F238E27FC236}">
                <a16:creationId xmlns:a16="http://schemas.microsoft.com/office/drawing/2014/main" id="{4357D21F-2450-6005-D7ED-2B9B7446DEC2}"/>
              </a:ext>
            </a:extLst>
          </p:cNvPr>
          <p:cNvSpPr>
            <a:spLocks noChangeArrowheads="1"/>
          </p:cNvSpPr>
          <p:nvPr userDrawn="1"/>
        </p:nvSpPr>
        <p:spPr bwMode="auto">
          <a:xfrm>
            <a:off x="8544265" y="138499"/>
            <a:ext cx="361015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lumMod val="65000"/>
                    <a:lumOff val="35000"/>
                  </a:schemeClr>
                </a:solidFill>
                <a:effectLst/>
                <a:latin typeface="+mn-lt"/>
                <a:cs typeface="Arial" panose="020B0604020202020204" pitchFamily="34" charset="0"/>
              </a:rPr>
              <a:t>Project Number: 2021-2-PT02-KA220-YOU-000049028</a:t>
            </a:r>
            <a:r>
              <a:rPr kumimoji="0" lang="en-US" altLang="en-US" sz="1200" b="0" i="0" u="none" strike="noStrike" cap="none" normalizeH="0" baseline="0" dirty="0">
                <a:ln>
                  <a:noFill/>
                </a:ln>
                <a:solidFill>
                  <a:schemeClr val="tx1">
                    <a:lumMod val="65000"/>
                    <a:lumOff val="35000"/>
                  </a:schemeClr>
                </a:solidFill>
                <a:effectLst/>
                <a:latin typeface="+mn-lt"/>
              </a:rPr>
              <a:t> </a:t>
            </a:r>
          </a:p>
        </p:txBody>
      </p:sp>
    </p:spTree>
    <p:extLst>
      <p:ext uri="{BB962C8B-B14F-4D97-AF65-F5344CB8AC3E}">
        <p14:creationId xmlns:p14="http://schemas.microsoft.com/office/powerpoint/2010/main" val="2102494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text">
    <p:spTree>
      <p:nvGrpSpPr>
        <p:cNvPr id="1" name=""/>
        <p:cNvGrpSpPr/>
        <p:nvPr/>
      </p:nvGrpSpPr>
      <p:grpSpPr>
        <a:xfrm>
          <a:off x="0" y="0"/>
          <a:ext cx="0" cy="0"/>
          <a:chOff x="0" y="0"/>
          <a:chExt cx="0" cy="0"/>
        </a:xfrm>
      </p:grpSpPr>
      <p:sp>
        <p:nvSpPr>
          <p:cNvPr id="16" name="Text Placeholder 5"/>
          <p:cNvSpPr>
            <a:spLocks noGrp="1"/>
          </p:cNvSpPr>
          <p:nvPr>
            <p:ph type="body" sz="quarter" idx="11" hasCustomPrompt="1"/>
          </p:nvPr>
        </p:nvSpPr>
        <p:spPr>
          <a:xfrm>
            <a:off x="575445" y="1498519"/>
            <a:ext cx="4761489" cy="357985"/>
          </a:xfrm>
          <a:prstGeom prst="rect">
            <a:avLst/>
          </a:prstGeom>
        </p:spPr>
        <p:txBody>
          <a:bodyPr/>
          <a:lstStyle>
            <a:lvl1pPr marL="0" indent="0">
              <a:buNone/>
              <a:defRPr sz="2000" b="0" cap="none" spc="0" baseline="0">
                <a:solidFill>
                  <a:schemeClr val="tx1"/>
                </a:solidFill>
                <a:latin typeface="+mn-lt"/>
                <a:ea typeface="Roboto Slab" pitchFamily="2" charset="0"/>
                <a:cs typeface="Arial" panose="020B0604020202020204" pitchFamily="34" charset="0"/>
              </a:defRPr>
            </a:lvl1pPr>
          </a:lstStyle>
          <a:p>
            <a:pPr lvl="0"/>
            <a:r>
              <a:rPr lang="en-US" dirty="0"/>
              <a:t>Title</a:t>
            </a:r>
            <a:endParaRPr lang="el-GR" dirty="0"/>
          </a:p>
        </p:txBody>
      </p:sp>
      <p:sp>
        <p:nvSpPr>
          <p:cNvPr id="7" name="Text Placeholder 6"/>
          <p:cNvSpPr>
            <a:spLocks noGrp="1"/>
          </p:cNvSpPr>
          <p:nvPr>
            <p:ph type="body" sz="quarter" idx="12" hasCustomPrompt="1"/>
          </p:nvPr>
        </p:nvSpPr>
        <p:spPr>
          <a:xfrm>
            <a:off x="574434" y="2061445"/>
            <a:ext cx="4762500" cy="2940052"/>
          </a:xfrm>
          <a:prstGeom prst="rect">
            <a:avLst/>
          </a:prstGeom>
        </p:spPr>
        <p:txBody>
          <a:bodyPr/>
          <a:lstStyle>
            <a:lvl1pPr marL="0" indent="0">
              <a:lnSpc>
                <a:spcPct val="100000"/>
              </a:lnSpc>
              <a:buNone/>
              <a:defRPr lang="en-US" sz="1600" b="0" i="0" baseline="0" smtClean="0">
                <a:solidFill>
                  <a:schemeClr val="tx1">
                    <a:lumMod val="75000"/>
                    <a:lumOff val="25000"/>
                  </a:schemeClr>
                </a:solidFill>
                <a:effectLst/>
                <a:latin typeface="+mn-lt"/>
                <a:cs typeface="Arial" panose="020B0604020202020204" pitchFamily="34" charset="0"/>
              </a:defRPr>
            </a:lvl1pPr>
          </a:lstStyle>
          <a:p>
            <a:r>
              <a:rPr lang="en-US" b="1" i="0" dirty="0">
                <a:solidFill>
                  <a:srgbClr val="000000"/>
                </a:solidFill>
                <a:effectLst/>
                <a:latin typeface="Open Sans" panose="020B0606030504020204" pitchFamily="34" charset="0"/>
              </a:rPr>
              <a:t>Lorem Ipsum</a:t>
            </a:r>
            <a:r>
              <a:rPr lang="en-US" b="0" i="0" dirty="0">
                <a:solidFill>
                  <a:srgbClr val="000000"/>
                </a:solidFill>
                <a:effectLst/>
                <a:latin typeface="Open Sans" panose="020B0606030504020204" pitchFamily="34" charset="0"/>
              </a:rPr>
              <a:t> is simply dummy text of the printing and typesetting industry. Lorem Ipsum has been the industry's standard.</a:t>
            </a:r>
            <a:endParaRPr lang="en-US" dirty="0"/>
          </a:p>
        </p:txBody>
      </p:sp>
      <p:sp>
        <p:nvSpPr>
          <p:cNvPr id="24" name="Text Placeholder 6"/>
          <p:cNvSpPr>
            <a:spLocks noGrp="1"/>
          </p:cNvSpPr>
          <p:nvPr>
            <p:ph type="body" sz="quarter" idx="13" hasCustomPrompt="1"/>
          </p:nvPr>
        </p:nvSpPr>
        <p:spPr>
          <a:xfrm>
            <a:off x="5956257" y="2061445"/>
            <a:ext cx="4762500" cy="2940052"/>
          </a:xfrm>
          <a:prstGeom prst="rect">
            <a:avLst/>
          </a:prstGeom>
        </p:spPr>
        <p:txBody>
          <a:bodyPr/>
          <a:lstStyle>
            <a:lvl1pPr marL="0" indent="0">
              <a:lnSpc>
                <a:spcPct val="100000"/>
              </a:lnSpc>
              <a:buNone/>
              <a:defRPr lang="en-US" sz="1600" b="0" i="0" smtClean="0">
                <a:solidFill>
                  <a:schemeClr val="tx1">
                    <a:lumMod val="75000"/>
                    <a:lumOff val="25000"/>
                  </a:schemeClr>
                </a:solidFill>
                <a:effectLst/>
                <a:latin typeface="+mn-lt"/>
                <a:cs typeface="Arial" panose="020B0604020202020204" pitchFamily="34" charset="0"/>
              </a:defRPr>
            </a:lvl1pPr>
          </a:lstStyle>
          <a:p>
            <a:r>
              <a:rPr lang="en-US" b="1" i="0" dirty="0">
                <a:solidFill>
                  <a:srgbClr val="000000"/>
                </a:solidFill>
                <a:effectLst/>
                <a:latin typeface="Open Sans" panose="020B0606030504020204" pitchFamily="34" charset="0"/>
              </a:rPr>
              <a:t>Lorem Ipsum</a:t>
            </a:r>
            <a:r>
              <a:rPr lang="en-US" b="0" i="0" dirty="0">
                <a:solidFill>
                  <a:srgbClr val="000000"/>
                </a:solidFill>
                <a:effectLst/>
                <a:latin typeface="Open Sans" panose="020B0606030504020204" pitchFamily="34" charset="0"/>
              </a:rPr>
              <a:t>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endParaRPr lang="en-US" dirty="0"/>
          </a:p>
        </p:txBody>
      </p:sp>
      <p:sp>
        <p:nvSpPr>
          <p:cNvPr id="5" name="Rectangle 7">
            <a:extLst>
              <a:ext uri="{FF2B5EF4-FFF2-40B4-BE49-F238E27FC236}">
                <a16:creationId xmlns:a16="http://schemas.microsoft.com/office/drawing/2014/main" id="{C5F75C9D-11E9-212B-7E80-D59D5D7702CD}"/>
              </a:ext>
            </a:extLst>
          </p:cNvPr>
          <p:cNvSpPr>
            <a:spLocks noChangeArrowheads="1"/>
          </p:cNvSpPr>
          <p:nvPr userDrawn="1"/>
        </p:nvSpPr>
        <p:spPr bwMode="auto">
          <a:xfrm>
            <a:off x="8544265" y="138499"/>
            <a:ext cx="361015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lumMod val="65000"/>
                    <a:lumOff val="35000"/>
                  </a:schemeClr>
                </a:solidFill>
                <a:effectLst/>
                <a:latin typeface="+mn-lt"/>
                <a:cs typeface="Arial" panose="020B0604020202020204" pitchFamily="34" charset="0"/>
              </a:rPr>
              <a:t>Project Number: 2021-2-PT02-KA220-YOU-000049028</a:t>
            </a:r>
            <a:r>
              <a:rPr kumimoji="0" lang="en-US" altLang="en-US" sz="1200" b="0" i="0" u="none" strike="noStrike" cap="none" normalizeH="0" baseline="0" dirty="0">
                <a:ln>
                  <a:noFill/>
                </a:ln>
                <a:solidFill>
                  <a:schemeClr val="tx1">
                    <a:lumMod val="65000"/>
                    <a:lumOff val="35000"/>
                  </a:schemeClr>
                </a:solidFill>
                <a:effectLst/>
                <a:latin typeface="+mn-lt"/>
              </a:rPr>
              <a:t> </a:t>
            </a:r>
          </a:p>
        </p:txBody>
      </p:sp>
    </p:spTree>
    <p:extLst>
      <p:ext uri="{BB962C8B-B14F-4D97-AF65-F5344CB8AC3E}">
        <p14:creationId xmlns:p14="http://schemas.microsoft.com/office/powerpoint/2010/main" val="3793234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Pie">
    <p:bg>
      <p:bgPr>
        <a:solidFill>
          <a:schemeClr val="bg1"/>
        </a:solidFill>
        <a:effectLst/>
      </p:bgPr>
    </p:bg>
    <p:spTree>
      <p:nvGrpSpPr>
        <p:cNvPr id="1" name=""/>
        <p:cNvGrpSpPr/>
        <p:nvPr/>
      </p:nvGrpSpPr>
      <p:grpSpPr>
        <a:xfrm>
          <a:off x="0" y="0"/>
          <a:ext cx="0" cy="0"/>
          <a:chOff x="0" y="0"/>
          <a:chExt cx="0" cy="0"/>
        </a:xfrm>
      </p:grpSpPr>
      <p:sp>
        <p:nvSpPr>
          <p:cNvPr id="16" name="Text Placeholder 5"/>
          <p:cNvSpPr>
            <a:spLocks noGrp="1"/>
          </p:cNvSpPr>
          <p:nvPr>
            <p:ph type="body" sz="quarter" idx="11" hasCustomPrompt="1"/>
          </p:nvPr>
        </p:nvSpPr>
        <p:spPr>
          <a:xfrm>
            <a:off x="639686" y="1498519"/>
            <a:ext cx="4761489" cy="357985"/>
          </a:xfrm>
          <a:prstGeom prst="rect">
            <a:avLst/>
          </a:prstGeom>
        </p:spPr>
        <p:txBody>
          <a:bodyPr/>
          <a:lstStyle>
            <a:lvl1pPr marL="0" indent="0">
              <a:buNone/>
              <a:defRPr sz="2000" b="0" cap="none" spc="0" baseline="0">
                <a:solidFill>
                  <a:schemeClr val="tx1"/>
                </a:solidFill>
                <a:latin typeface="+mn-lt"/>
                <a:ea typeface="Roboto Slab" pitchFamily="2" charset="0"/>
                <a:cs typeface="Arial" panose="020B0604020202020204" pitchFamily="34" charset="0"/>
              </a:defRPr>
            </a:lvl1pPr>
          </a:lstStyle>
          <a:p>
            <a:pPr lvl="0"/>
            <a:r>
              <a:rPr lang="en-US" dirty="0"/>
              <a:t>Title</a:t>
            </a:r>
            <a:endParaRPr lang="el-GR" dirty="0"/>
          </a:p>
        </p:txBody>
      </p:sp>
      <p:graphicFrame>
        <p:nvGraphicFramePr>
          <p:cNvPr id="18" name="Chart 17">
            <a:extLst>
              <a:ext uri="{FF2B5EF4-FFF2-40B4-BE49-F238E27FC236}">
                <a16:creationId xmlns:a16="http://schemas.microsoft.com/office/drawing/2014/main" id="{40551087-6487-42E4-98AD-1153326BB47D}"/>
              </a:ext>
            </a:extLst>
          </p:cNvPr>
          <p:cNvGraphicFramePr/>
          <p:nvPr userDrawn="1">
            <p:extLst>
              <p:ext uri="{D42A27DB-BD31-4B8C-83A1-F6EECF244321}">
                <p14:modId xmlns:p14="http://schemas.microsoft.com/office/powerpoint/2010/main" val="3526933570"/>
              </p:ext>
            </p:extLst>
          </p:nvPr>
        </p:nvGraphicFramePr>
        <p:xfrm>
          <a:off x="5967501" y="1666698"/>
          <a:ext cx="5593927" cy="3479344"/>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 Placeholder 6">
            <a:extLst>
              <a:ext uri="{FF2B5EF4-FFF2-40B4-BE49-F238E27FC236}">
                <a16:creationId xmlns:a16="http://schemas.microsoft.com/office/drawing/2014/main" id="{8DD652A9-BDC3-4A1F-82C5-FF364E34549D}"/>
              </a:ext>
            </a:extLst>
          </p:cNvPr>
          <p:cNvSpPr>
            <a:spLocks noGrp="1"/>
          </p:cNvSpPr>
          <p:nvPr>
            <p:ph type="body" sz="quarter" idx="12" hasCustomPrompt="1"/>
          </p:nvPr>
        </p:nvSpPr>
        <p:spPr>
          <a:xfrm>
            <a:off x="574434" y="2061445"/>
            <a:ext cx="4762500" cy="2940052"/>
          </a:xfrm>
          <a:prstGeom prst="rect">
            <a:avLst/>
          </a:prstGeom>
        </p:spPr>
        <p:txBody>
          <a:bodyPr/>
          <a:lstStyle>
            <a:lvl1pPr marL="0" indent="0">
              <a:lnSpc>
                <a:spcPct val="100000"/>
              </a:lnSpc>
              <a:buNone/>
              <a:defRPr lang="en-US" sz="1600" b="0" i="0" baseline="0" smtClean="0">
                <a:solidFill>
                  <a:schemeClr val="tx1">
                    <a:lumMod val="75000"/>
                    <a:lumOff val="25000"/>
                  </a:schemeClr>
                </a:solidFill>
                <a:effectLst/>
                <a:latin typeface="+mn-lt"/>
                <a:cs typeface="Arial" panose="020B0604020202020204" pitchFamily="34" charset="0"/>
              </a:defRPr>
            </a:lvl1pPr>
          </a:lstStyle>
          <a:p>
            <a:r>
              <a:rPr lang="en-US" b="1" i="0" dirty="0">
                <a:solidFill>
                  <a:srgbClr val="000000"/>
                </a:solidFill>
                <a:effectLst/>
                <a:latin typeface="Open Sans" panose="020B0606030504020204" pitchFamily="34" charset="0"/>
              </a:rPr>
              <a:t>Lorem Ipsum</a:t>
            </a:r>
            <a:r>
              <a:rPr lang="en-US" b="0" i="0" dirty="0">
                <a:solidFill>
                  <a:srgbClr val="000000"/>
                </a:solidFill>
                <a:effectLst/>
                <a:latin typeface="Open Sans" panose="020B0606030504020204" pitchFamily="34" charset="0"/>
              </a:rPr>
              <a:t> is simply dummy text of the printing and typesetting industry. Lorem Ipsum has been the industry's standard.</a:t>
            </a:r>
            <a:endParaRPr lang="en-US" dirty="0"/>
          </a:p>
        </p:txBody>
      </p:sp>
      <p:sp>
        <p:nvSpPr>
          <p:cNvPr id="5" name="Rectangle 7">
            <a:extLst>
              <a:ext uri="{FF2B5EF4-FFF2-40B4-BE49-F238E27FC236}">
                <a16:creationId xmlns:a16="http://schemas.microsoft.com/office/drawing/2014/main" id="{D2490CEB-3F5F-EA7A-31E5-FFACC83A0A87}"/>
              </a:ext>
            </a:extLst>
          </p:cNvPr>
          <p:cNvSpPr>
            <a:spLocks noChangeArrowheads="1"/>
          </p:cNvSpPr>
          <p:nvPr userDrawn="1"/>
        </p:nvSpPr>
        <p:spPr bwMode="auto">
          <a:xfrm>
            <a:off x="8544265" y="138499"/>
            <a:ext cx="361015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lumMod val="65000"/>
                    <a:lumOff val="35000"/>
                  </a:schemeClr>
                </a:solidFill>
                <a:effectLst/>
                <a:latin typeface="+mn-lt"/>
                <a:cs typeface="Arial" panose="020B0604020202020204" pitchFamily="34" charset="0"/>
              </a:rPr>
              <a:t>Project Number: 2021-2-PT02-KA220-YOU-000049028</a:t>
            </a:r>
            <a:r>
              <a:rPr kumimoji="0" lang="en-US" altLang="en-US" sz="1200" b="0" i="0" u="none" strike="noStrike" cap="none" normalizeH="0" baseline="0" dirty="0">
                <a:ln>
                  <a:noFill/>
                </a:ln>
                <a:solidFill>
                  <a:schemeClr val="tx1">
                    <a:lumMod val="65000"/>
                    <a:lumOff val="35000"/>
                  </a:schemeClr>
                </a:solidFill>
                <a:effectLst/>
                <a:latin typeface="+mn-lt"/>
              </a:rPr>
              <a:t> </a:t>
            </a:r>
          </a:p>
        </p:txBody>
      </p:sp>
    </p:spTree>
    <p:extLst>
      <p:ext uri="{BB962C8B-B14F-4D97-AF65-F5344CB8AC3E}">
        <p14:creationId xmlns:p14="http://schemas.microsoft.com/office/powerpoint/2010/main" val="2803495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Half">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76E0507-54F0-4CE0-8606-F888070418B9}"/>
              </a:ext>
            </a:extLst>
          </p:cNvPr>
          <p:cNvSpPr/>
          <p:nvPr userDrawn="1"/>
        </p:nvSpPr>
        <p:spPr>
          <a:xfrm>
            <a:off x="4593265" y="3036"/>
            <a:ext cx="7598735" cy="5855503"/>
          </a:xfrm>
          <a:prstGeom prst="rect">
            <a:avLst/>
          </a:prstGeom>
          <a:solidFill>
            <a:schemeClr val="bg1">
              <a:lumMod val="85000"/>
              <a:alpha val="47843"/>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Text Placeholder 5">
            <a:extLst>
              <a:ext uri="{FF2B5EF4-FFF2-40B4-BE49-F238E27FC236}">
                <a16:creationId xmlns:a16="http://schemas.microsoft.com/office/drawing/2014/main" id="{51D472E9-DB8F-468A-9A10-51A0FA3E5B1D}"/>
              </a:ext>
            </a:extLst>
          </p:cNvPr>
          <p:cNvSpPr>
            <a:spLocks noGrp="1"/>
          </p:cNvSpPr>
          <p:nvPr>
            <p:ph type="body" sz="quarter" idx="11" hasCustomPrompt="1"/>
          </p:nvPr>
        </p:nvSpPr>
        <p:spPr>
          <a:xfrm>
            <a:off x="5483936" y="1724664"/>
            <a:ext cx="4761489" cy="357985"/>
          </a:xfrm>
          <a:prstGeom prst="rect">
            <a:avLst/>
          </a:prstGeom>
        </p:spPr>
        <p:txBody>
          <a:bodyPr/>
          <a:lstStyle>
            <a:lvl1pPr marL="0" indent="0">
              <a:buNone/>
              <a:defRPr sz="2000" b="0" cap="none" spc="0" baseline="0">
                <a:solidFill>
                  <a:schemeClr val="tx1"/>
                </a:solidFill>
                <a:latin typeface="+mn-lt"/>
                <a:ea typeface="Roboto Slab" pitchFamily="2" charset="0"/>
                <a:cs typeface="Arial" panose="020B0604020202020204" pitchFamily="34" charset="0"/>
              </a:defRPr>
            </a:lvl1pPr>
          </a:lstStyle>
          <a:p>
            <a:pPr lvl="0"/>
            <a:r>
              <a:rPr lang="en-US" dirty="0"/>
              <a:t>Title</a:t>
            </a:r>
            <a:endParaRPr lang="el-GR" dirty="0"/>
          </a:p>
        </p:txBody>
      </p:sp>
      <p:sp>
        <p:nvSpPr>
          <p:cNvPr id="22" name="Text Placeholder 6">
            <a:extLst>
              <a:ext uri="{FF2B5EF4-FFF2-40B4-BE49-F238E27FC236}">
                <a16:creationId xmlns:a16="http://schemas.microsoft.com/office/drawing/2014/main" id="{E878373F-F900-428F-8F1F-F4455A7D14FC}"/>
              </a:ext>
            </a:extLst>
          </p:cNvPr>
          <p:cNvSpPr>
            <a:spLocks noGrp="1"/>
          </p:cNvSpPr>
          <p:nvPr userDrawn="1">
            <p:ph type="body" sz="quarter" idx="13" hasCustomPrompt="1"/>
          </p:nvPr>
        </p:nvSpPr>
        <p:spPr>
          <a:xfrm>
            <a:off x="5482925" y="2459619"/>
            <a:ext cx="4762500" cy="2415209"/>
          </a:xfrm>
          <a:prstGeom prst="rect">
            <a:avLst/>
          </a:prstGeom>
        </p:spPr>
        <p:txBody>
          <a:bodyPr/>
          <a:lstStyle>
            <a:lvl1pPr marL="0" indent="0">
              <a:lnSpc>
                <a:spcPct val="100000"/>
              </a:lnSpc>
              <a:buNone/>
              <a:defRPr lang="en-US" sz="1600" b="0" i="0" smtClean="0">
                <a:solidFill>
                  <a:schemeClr val="tx1">
                    <a:lumMod val="75000"/>
                    <a:lumOff val="25000"/>
                  </a:schemeClr>
                </a:solidFill>
                <a:effectLst/>
                <a:latin typeface="+mn-lt"/>
                <a:cs typeface="Arial" panose="020B0604020202020204" pitchFamily="34" charset="0"/>
              </a:defRPr>
            </a:lvl1pPr>
          </a:lstStyle>
          <a:p>
            <a:r>
              <a:rPr lang="en-US" b="1" i="0" dirty="0">
                <a:solidFill>
                  <a:srgbClr val="000000"/>
                </a:solidFill>
                <a:effectLst/>
                <a:latin typeface="Open Sans" panose="020B0606030504020204" pitchFamily="34" charset="0"/>
              </a:rPr>
              <a:t>Lorem Ipsum</a:t>
            </a:r>
            <a:r>
              <a:rPr lang="en-US" b="0" i="0" dirty="0">
                <a:solidFill>
                  <a:srgbClr val="000000"/>
                </a:solidFill>
                <a:effectLst/>
                <a:latin typeface="Open Sans" panose="020B0606030504020204" pitchFamily="34" charset="0"/>
              </a:rPr>
              <a:t>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endParaRPr lang="en-US" dirty="0"/>
          </a:p>
        </p:txBody>
      </p:sp>
      <p:sp>
        <p:nvSpPr>
          <p:cNvPr id="6" name="Picture Placeholder 5">
            <a:extLst>
              <a:ext uri="{FF2B5EF4-FFF2-40B4-BE49-F238E27FC236}">
                <a16:creationId xmlns:a16="http://schemas.microsoft.com/office/drawing/2014/main" id="{290581A4-38AB-4699-884A-45842237FFB8}"/>
              </a:ext>
            </a:extLst>
          </p:cNvPr>
          <p:cNvSpPr>
            <a:spLocks noGrp="1"/>
          </p:cNvSpPr>
          <p:nvPr>
            <p:ph type="pic" sz="quarter" idx="14"/>
          </p:nvPr>
        </p:nvSpPr>
        <p:spPr>
          <a:xfrm>
            <a:off x="0" y="1228175"/>
            <a:ext cx="4592638" cy="4629700"/>
          </a:xfrm>
          <a:prstGeom prst="rect">
            <a:avLst/>
          </a:prstGeom>
        </p:spPr>
        <p:txBody>
          <a:bodyPr/>
          <a:lstStyle/>
          <a:p>
            <a:endParaRPr lang="en-US" dirty="0"/>
          </a:p>
        </p:txBody>
      </p:sp>
      <p:sp>
        <p:nvSpPr>
          <p:cNvPr id="2" name="Rectangle 1">
            <a:extLst>
              <a:ext uri="{FF2B5EF4-FFF2-40B4-BE49-F238E27FC236}">
                <a16:creationId xmlns:a16="http://schemas.microsoft.com/office/drawing/2014/main" id="{F16C5222-8813-4AC5-A744-0CAA485F9844}"/>
              </a:ext>
            </a:extLst>
          </p:cNvPr>
          <p:cNvSpPr/>
          <p:nvPr userDrawn="1"/>
        </p:nvSpPr>
        <p:spPr>
          <a:xfrm>
            <a:off x="4934" y="-13360"/>
            <a:ext cx="12187066" cy="1241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7">
            <a:extLst>
              <a:ext uri="{FF2B5EF4-FFF2-40B4-BE49-F238E27FC236}">
                <a16:creationId xmlns:a16="http://schemas.microsoft.com/office/drawing/2014/main" id="{0A02A68F-F811-1222-98F2-084354FC67CF}"/>
              </a:ext>
            </a:extLst>
          </p:cNvPr>
          <p:cNvSpPr>
            <a:spLocks noChangeArrowheads="1"/>
          </p:cNvSpPr>
          <p:nvPr userDrawn="1"/>
        </p:nvSpPr>
        <p:spPr bwMode="auto">
          <a:xfrm>
            <a:off x="8544265" y="138499"/>
            <a:ext cx="361015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lumMod val="65000"/>
                    <a:lumOff val="35000"/>
                  </a:schemeClr>
                </a:solidFill>
                <a:effectLst/>
                <a:latin typeface="+mn-lt"/>
                <a:cs typeface="Arial" panose="020B0604020202020204" pitchFamily="34" charset="0"/>
              </a:rPr>
              <a:t>Project Number: 2021-2-PT02-KA220-YOU-000049028</a:t>
            </a:r>
            <a:r>
              <a:rPr kumimoji="0" lang="en-US" altLang="en-US" sz="1200" b="0" i="0" u="none" strike="noStrike" cap="none" normalizeH="0" baseline="0" dirty="0">
                <a:ln>
                  <a:noFill/>
                </a:ln>
                <a:solidFill>
                  <a:schemeClr val="tx1">
                    <a:lumMod val="65000"/>
                    <a:lumOff val="35000"/>
                  </a:schemeClr>
                </a:solidFill>
                <a:effectLst/>
                <a:latin typeface="+mn-lt"/>
              </a:rPr>
              <a:t> </a:t>
            </a:r>
          </a:p>
        </p:txBody>
      </p:sp>
    </p:spTree>
    <p:extLst>
      <p:ext uri="{BB962C8B-B14F-4D97-AF65-F5344CB8AC3E}">
        <p14:creationId xmlns:p14="http://schemas.microsoft.com/office/powerpoint/2010/main" val="1065306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Picture">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575445" y="2146381"/>
            <a:ext cx="4826000" cy="3352800"/>
          </a:xfrm>
          <a:prstGeom prst="rect">
            <a:avLst/>
          </a:prstGeom>
        </p:spPr>
        <p:txBody>
          <a:bodyPr/>
          <a:lstStyle>
            <a:lvl1pPr>
              <a:defRPr sz="1800">
                <a:solidFill>
                  <a:schemeClr val="tx1">
                    <a:lumMod val="75000"/>
                    <a:lumOff val="25000"/>
                  </a:schemeClr>
                </a:solidFill>
                <a:latin typeface="Arial Nova Light" panose="020B0304020202020204" pitchFamily="34" charset="0"/>
                <a:ea typeface="Open Sans" panose="020B0606030504020204" pitchFamily="34" charset="0"/>
                <a:cs typeface="Arial" panose="020B0604020202020204" pitchFamily="34" charset="0"/>
              </a:defRPr>
            </a:lvl1pPr>
            <a:lvl2pPr>
              <a:defRPr sz="1600">
                <a:solidFill>
                  <a:schemeClr val="tx1">
                    <a:lumMod val="75000"/>
                    <a:lumOff val="25000"/>
                  </a:schemeClr>
                </a:solidFill>
                <a:latin typeface="Arial Nova Light" panose="020B0304020202020204" pitchFamily="34" charset="0"/>
                <a:ea typeface="Open Sans" panose="020B0606030504020204" pitchFamily="34" charset="0"/>
                <a:cs typeface="Arial" panose="020B0604020202020204" pitchFamily="34" charset="0"/>
              </a:defRPr>
            </a:lvl2pPr>
            <a:lvl3pPr>
              <a:defRPr sz="1600">
                <a:solidFill>
                  <a:schemeClr val="tx1">
                    <a:lumMod val="75000"/>
                    <a:lumOff val="25000"/>
                  </a:schemeClr>
                </a:solidFill>
                <a:latin typeface="Arial Nova Light" panose="020B0304020202020204" pitchFamily="34" charset="0"/>
                <a:ea typeface="Open Sans" panose="020B0606030504020204" pitchFamily="34" charset="0"/>
                <a:cs typeface="Arial" panose="020B0604020202020204" pitchFamily="34" charset="0"/>
              </a:defRPr>
            </a:lvl3pPr>
            <a:lvl4pPr>
              <a:defRPr sz="1600">
                <a:solidFill>
                  <a:schemeClr val="tx1">
                    <a:lumMod val="75000"/>
                    <a:lumOff val="25000"/>
                  </a:schemeClr>
                </a:solidFill>
                <a:latin typeface="Arial Nova Light" panose="020B0304020202020204" pitchFamily="34" charset="0"/>
                <a:ea typeface="Open Sans" panose="020B0606030504020204" pitchFamily="34" charset="0"/>
                <a:cs typeface="Arial" panose="020B0604020202020204" pitchFamily="34" charset="0"/>
              </a:defRPr>
            </a:lvl4pPr>
            <a:lvl5pPr>
              <a:defRPr sz="1600">
                <a:solidFill>
                  <a:schemeClr val="tx1">
                    <a:lumMod val="75000"/>
                    <a:lumOff val="25000"/>
                  </a:schemeClr>
                </a:solidFill>
                <a:latin typeface="Arial Nova Light" panose="020B0304020202020204" pitchFamily="34" charset="0"/>
                <a:ea typeface="Open Sans" panose="020B0606030504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
        <p:nvSpPr>
          <p:cNvPr id="8" name="Picture Placeholder 7"/>
          <p:cNvSpPr>
            <a:spLocks noGrp="1"/>
          </p:cNvSpPr>
          <p:nvPr>
            <p:ph type="pic" sz="quarter" idx="13"/>
          </p:nvPr>
        </p:nvSpPr>
        <p:spPr>
          <a:xfrm>
            <a:off x="6102350" y="2146381"/>
            <a:ext cx="5246688" cy="3213100"/>
          </a:xfrm>
          <a:prstGeom prst="rect">
            <a:avLst/>
          </a:prstGeom>
        </p:spPr>
        <p:txBody>
          <a:bodyPr/>
          <a:lstStyle>
            <a:lvl1pPr>
              <a:defRPr sz="2000">
                <a:solidFill>
                  <a:schemeClr val="tx1">
                    <a:lumMod val="75000"/>
                    <a:lumOff val="25000"/>
                  </a:schemeClr>
                </a:solidFill>
                <a:latin typeface="Arial Nova Light" panose="020B0304020202020204" pitchFamily="34" charset="0"/>
              </a:defRPr>
            </a:lvl1pPr>
          </a:lstStyle>
          <a:p>
            <a:endParaRPr lang="el-GR" dirty="0"/>
          </a:p>
        </p:txBody>
      </p:sp>
      <p:sp>
        <p:nvSpPr>
          <p:cNvPr id="15" name="Text Placeholder 5">
            <a:extLst>
              <a:ext uri="{FF2B5EF4-FFF2-40B4-BE49-F238E27FC236}">
                <a16:creationId xmlns:a16="http://schemas.microsoft.com/office/drawing/2014/main" id="{51D472E9-DB8F-468A-9A10-51A0FA3E5B1D}"/>
              </a:ext>
            </a:extLst>
          </p:cNvPr>
          <p:cNvSpPr>
            <a:spLocks noGrp="1"/>
          </p:cNvSpPr>
          <p:nvPr>
            <p:ph type="body" sz="quarter" idx="11" hasCustomPrompt="1"/>
          </p:nvPr>
        </p:nvSpPr>
        <p:spPr>
          <a:xfrm>
            <a:off x="575445" y="1498519"/>
            <a:ext cx="4761489" cy="357985"/>
          </a:xfrm>
          <a:prstGeom prst="rect">
            <a:avLst/>
          </a:prstGeom>
        </p:spPr>
        <p:txBody>
          <a:bodyPr/>
          <a:lstStyle>
            <a:lvl1pPr marL="0" indent="0">
              <a:buNone/>
              <a:defRPr sz="2000" b="0" cap="none" spc="0" baseline="0">
                <a:solidFill>
                  <a:schemeClr val="tx1"/>
                </a:solidFill>
                <a:latin typeface="+mn-lt"/>
                <a:ea typeface="Roboto Slab" pitchFamily="2" charset="0"/>
                <a:cs typeface="Arial" panose="020B0604020202020204" pitchFamily="34" charset="0"/>
              </a:defRPr>
            </a:lvl1pPr>
          </a:lstStyle>
          <a:p>
            <a:pPr lvl="0"/>
            <a:r>
              <a:rPr lang="en-US" dirty="0"/>
              <a:t>Title</a:t>
            </a:r>
            <a:endParaRPr lang="el-GR" dirty="0"/>
          </a:p>
        </p:txBody>
      </p:sp>
      <p:sp>
        <p:nvSpPr>
          <p:cNvPr id="5" name="Rectangle 7">
            <a:extLst>
              <a:ext uri="{FF2B5EF4-FFF2-40B4-BE49-F238E27FC236}">
                <a16:creationId xmlns:a16="http://schemas.microsoft.com/office/drawing/2014/main" id="{AC057BC6-24E7-A4DC-21A8-822D492B8B23}"/>
              </a:ext>
            </a:extLst>
          </p:cNvPr>
          <p:cNvSpPr>
            <a:spLocks noChangeArrowheads="1"/>
          </p:cNvSpPr>
          <p:nvPr userDrawn="1"/>
        </p:nvSpPr>
        <p:spPr bwMode="auto">
          <a:xfrm>
            <a:off x="8544265" y="138499"/>
            <a:ext cx="361015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lumMod val="65000"/>
                    <a:lumOff val="35000"/>
                  </a:schemeClr>
                </a:solidFill>
                <a:effectLst/>
                <a:latin typeface="+mn-lt"/>
                <a:cs typeface="Arial" panose="020B0604020202020204" pitchFamily="34" charset="0"/>
              </a:rPr>
              <a:t>Project Number: 2021-2-PT02-KA220-YOU-000049028</a:t>
            </a:r>
            <a:r>
              <a:rPr kumimoji="0" lang="en-US" altLang="en-US" sz="1200" b="0" i="0" u="none" strike="noStrike" cap="none" normalizeH="0" baseline="0" dirty="0">
                <a:ln>
                  <a:noFill/>
                </a:ln>
                <a:solidFill>
                  <a:schemeClr val="tx1">
                    <a:lumMod val="65000"/>
                    <a:lumOff val="35000"/>
                  </a:schemeClr>
                </a:solidFill>
                <a:effectLst/>
                <a:latin typeface="+mn-lt"/>
              </a:rPr>
              <a:t> </a:t>
            </a:r>
          </a:p>
        </p:txBody>
      </p:sp>
    </p:spTree>
    <p:extLst>
      <p:ext uri="{BB962C8B-B14F-4D97-AF65-F5344CB8AC3E}">
        <p14:creationId xmlns:p14="http://schemas.microsoft.com/office/powerpoint/2010/main" val="56435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Media">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FAF02170-9ADB-402B-BA82-D275A87BB29C}"/>
              </a:ext>
            </a:extLst>
          </p:cNvPr>
          <p:cNvSpPr>
            <a:spLocks noGrp="1"/>
          </p:cNvSpPr>
          <p:nvPr>
            <p:ph type="media" sz="quarter" idx="12"/>
          </p:nvPr>
        </p:nvSpPr>
        <p:spPr>
          <a:xfrm>
            <a:off x="6301872" y="2163383"/>
            <a:ext cx="5064125" cy="3291288"/>
          </a:xfrm>
          <a:prstGeom prst="rect">
            <a:avLst/>
          </a:prstGeom>
        </p:spPr>
        <p:txBody>
          <a:bodyPr/>
          <a:lstStyle>
            <a:lvl1pPr algn="l">
              <a:defRPr sz="1800">
                <a:solidFill>
                  <a:schemeClr val="tx1">
                    <a:lumMod val="75000"/>
                    <a:lumOff val="25000"/>
                  </a:schemeClr>
                </a:solidFill>
                <a:latin typeface="Arial Nova Light" panose="020B0304020202020204" pitchFamily="34" charset="0"/>
              </a:defRPr>
            </a:lvl1pPr>
          </a:lstStyle>
          <a:p>
            <a:endParaRPr lang="en-US" dirty="0"/>
          </a:p>
        </p:txBody>
      </p:sp>
      <p:sp>
        <p:nvSpPr>
          <p:cNvPr id="11" name="Content Placeholder 2">
            <a:extLst>
              <a:ext uri="{FF2B5EF4-FFF2-40B4-BE49-F238E27FC236}">
                <a16:creationId xmlns:a16="http://schemas.microsoft.com/office/drawing/2014/main" id="{1E91CE5F-3EBF-44CD-99D4-EFADFA1F17DF}"/>
              </a:ext>
            </a:extLst>
          </p:cNvPr>
          <p:cNvSpPr>
            <a:spLocks noGrp="1"/>
          </p:cNvSpPr>
          <p:nvPr>
            <p:ph sz="quarter" idx="13"/>
          </p:nvPr>
        </p:nvSpPr>
        <p:spPr>
          <a:xfrm>
            <a:off x="575445" y="2173786"/>
            <a:ext cx="4826000" cy="3352800"/>
          </a:xfrm>
          <a:prstGeom prst="rect">
            <a:avLst/>
          </a:prstGeom>
        </p:spPr>
        <p:txBody>
          <a:bodyPr/>
          <a:lstStyle>
            <a:lvl1pPr>
              <a:defRPr sz="1800">
                <a:solidFill>
                  <a:schemeClr val="tx1">
                    <a:lumMod val="75000"/>
                    <a:lumOff val="25000"/>
                  </a:schemeClr>
                </a:solidFill>
                <a:latin typeface="Arial Nova Light" panose="020B0304020202020204" pitchFamily="34" charset="0"/>
                <a:ea typeface="Open Sans" panose="020B0606030504020204" pitchFamily="34" charset="0"/>
                <a:cs typeface="Arial" panose="020B0604020202020204" pitchFamily="34" charset="0"/>
              </a:defRPr>
            </a:lvl1pPr>
            <a:lvl2pPr>
              <a:defRPr sz="1600">
                <a:solidFill>
                  <a:schemeClr val="tx1">
                    <a:lumMod val="75000"/>
                    <a:lumOff val="25000"/>
                  </a:schemeClr>
                </a:solidFill>
                <a:latin typeface="Arial Nova Light" panose="020B0304020202020204" pitchFamily="34" charset="0"/>
                <a:ea typeface="Open Sans" panose="020B0606030504020204" pitchFamily="34" charset="0"/>
                <a:cs typeface="Arial" panose="020B0604020202020204" pitchFamily="34" charset="0"/>
              </a:defRPr>
            </a:lvl2pPr>
            <a:lvl3pPr>
              <a:defRPr sz="1400">
                <a:solidFill>
                  <a:schemeClr val="tx1">
                    <a:lumMod val="75000"/>
                    <a:lumOff val="25000"/>
                  </a:schemeClr>
                </a:solidFill>
                <a:latin typeface="Arial Nova Light" panose="020B0304020202020204" pitchFamily="34" charset="0"/>
                <a:ea typeface="Open Sans" panose="020B0606030504020204" pitchFamily="34" charset="0"/>
                <a:cs typeface="Arial" panose="020B0604020202020204" pitchFamily="34" charset="0"/>
              </a:defRPr>
            </a:lvl3pPr>
            <a:lvl4pPr>
              <a:defRPr sz="1400">
                <a:solidFill>
                  <a:schemeClr val="tx1">
                    <a:lumMod val="75000"/>
                    <a:lumOff val="25000"/>
                  </a:schemeClr>
                </a:solidFill>
                <a:latin typeface="Arial Nova Light" panose="020B0304020202020204" pitchFamily="34" charset="0"/>
                <a:ea typeface="Open Sans" panose="020B0606030504020204" pitchFamily="34" charset="0"/>
                <a:cs typeface="Arial" panose="020B0604020202020204" pitchFamily="34" charset="0"/>
              </a:defRPr>
            </a:lvl4pPr>
            <a:lvl5pPr>
              <a:defRPr sz="1400">
                <a:solidFill>
                  <a:schemeClr val="tx1">
                    <a:lumMod val="75000"/>
                    <a:lumOff val="25000"/>
                  </a:schemeClr>
                </a:solidFill>
                <a:latin typeface="Arial Nova Light" panose="020B0304020202020204" pitchFamily="34" charset="0"/>
                <a:ea typeface="Open Sans" panose="020B0606030504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
        <p:nvSpPr>
          <p:cNvPr id="14" name="Text Placeholder 5">
            <a:extLst>
              <a:ext uri="{FF2B5EF4-FFF2-40B4-BE49-F238E27FC236}">
                <a16:creationId xmlns:a16="http://schemas.microsoft.com/office/drawing/2014/main" id="{FCA70128-1DED-48E9-A437-2230F0E9158D}"/>
              </a:ext>
            </a:extLst>
          </p:cNvPr>
          <p:cNvSpPr>
            <a:spLocks noGrp="1"/>
          </p:cNvSpPr>
          <p:nvPr>
            <p:ph type="body" sz="quarter" idx="11" hasCustomPrompt="1"/>
          </p:nvPr>
        </p:nvSpPr>
        <p:spPr>
          <a:xfrm>
            <a:off x="575445" y="1498519"/>
            <a:ext cx="4761489" cy="357985"/>
          </a:xfrm>
          <a:prstGeom prst="rect">
            <a:avLst/>
          </a:prstGeom>
        </p:spPr>
        <p:txBody>
          <a:bodyPr/>
          <a:lstStyle>
            <a:lvl1pPr marL="0" indent="0">
              <a:buNone/>
              <a:defRPr sz="2000" b="0" cap="none" spc="0" baseline="0">
                <a:solidFill>
                  <a:schemeClr val="tx1"/>
                </a:solidFill>
                <a:latin typeface="+mn-lt"/>
                <a:ea typeface="Roboto Slab" pitchFamily="2" charset="0"/>
                <a:cs typeface="Arial" panose="020B0604020202020204" pitchFamily="34" charset="0"/>
              </a:defRPr>
            </a:lvl1pPr>
          </a:lstStyle>
          <a:p>
            <a:pPr lvl="0"/>
            <a:r>
              <a:rPr lang="en-US" dirty="0"/>
              <a:t>Title</a:t>
            </a:r>
            <a:endParaRPr lang="el-GR" dirty="0"/>
          </a:p>
        </p:txBody>
      </p:sp>
      <p:sp>
        <p:nvSpPr>
          <p:cNvPr id="5" name="Rectangle 7">
            <a:extLst>
              <a:ext uri="{FF2B5EF4-FFF2-40B4-BE49-F238E27FC236}">
                <a16:creationId xmlns:a16="http://schemas.microsoft.com/office/drawing/2014/main" id="{6C333EAB-DF33-E435-55FF-0AFF81817F5F}"/>
              </a:ext>
            </a:extLst>
          </p:cNvPr>
          <p:cNvSpPr>
            <a:spLocks noChangeArrowheads="1"/>
          </p:cNvSpPr>
          <p:nvPr userDrawn="1"/>
        </p:nvSpPr>
        <p:spPr bwMode="auto">
          <a:xfrm>
            <a:off x="8544265" y="138499"/>
            <a:ext cx="361015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lumMod val="65000"/>
                    <a:lumOff val="35000"/>
                  </a:schemeClr>
                </a:solidFill>
                <a:effectLst/>
                <a:latin typeface="+mn-lt"/>
                <a:cs typeface="Arial" panose="020B0604020202020204" pitchFamily="34" charset="0"/>
              </a:rPr>
              <a:t>Project Number: 2021-2-PT02-KA220-YOU-000049028</a:t>
            </a:r>
            <a:r>
              <a:rPr kumimoji="0" lang="en-US" altLang="en-US" sz="1200" b="0" i="0" u="none" strike="noStrike" cap="none" normalizeH="0" baseline="0" dirty="0">
                <a:ln>
                  <a:noFill/>
                </a:ln>
                <a:solidFill>
                  <a:schemeClr val="tx1">
                    <a:lumMod val="65000"/>
                    <a:lumOff val="35000"/>
                  </a:schemeClr>
                </a:solidFill>
                <a:effectLst/>
                <a:latin typeface="+mn-lt"/>
              </a:rPr>
              <a:t> </a:t>
            </a:r>
          </a:p>
        </p:txBody>
      </p:sp>
    </p:spTree>
    <p:extLst>
      <p:ext uri="{BB962C8B-B14F-4D97-AF65-F5344CB8AC3E}">
        <p14:creationId xmlns:p14="http://schemas.microsoft.com/office/powerpoint/2010/main" val="2249666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ver">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F4DB248-E900-4BDA-BD92-9EC7108AE056}"/>
              </a:ext>
            </a:extLst>
          </p:cNvPr>
          <p:cNvSpPr/>
          <p:nvPr userDrawn="1"/>
        </p:nvSpPr>
        <p:spPr>
          <a:xfrm>
            <a:off x="606615" y="4626343"/>
            <a:ext cx="750250" cy="46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76C1BC8-FDC3-4E79-93E2-B6E9CA36B309}"/>
              </a:ext>
            </a:extLst>
          </p:cNvPr>
          <p:cNvPicPr>
            <a:picLocks noChangeAspect="1"/>
          </p:cNvPicPr>
          <p:nvPr userDrawn="1"/>
        </p:nvPicPr>
        <p:blipFill>
          <a:blip r:embed="rId2"/>
          <a:srcRect/>
          <a:stretch/>
        </p:blipFill>
        <p:spPr>
          <a:xfrm>
            <a:off x="37579" y="20807"/>
            <a:ext cx="12116841" cy="6816386"/>
          </a:xfrm>
          <a:prstGeom prst="rect">
            <a:avLst/>
          </a:prstGeom>
        </p:spPr>
      </p:pic>
      <p:sp>
        <p:nvSpPr>
          <p:cNvPr id="5" name="Rectangle 7">
            <a:extLst>
              <a:ext uri="{FF2B5EF4-FFF2-40B4-BE49-F238E27FC236}">
                <a16:creationId xmlns:a16="http://schemas.microsoft.com/office/drawing/2014/main" id="{566EEE03-6796-9FBC-3963-7420B07D298B}"/>
              </a:ext>
            </a:extLst>
          </p:cNvPr>
          <p:cNvSpPr>
            <a:spLocks noChangeArrowheads="1"/>
          </p:cNvSpPr>
          <p:nvPr userDrawn="1"/>
        </p:nvSpPr>
        <p:spPr bwMode="auto">
          <a:xfrm>
            <a:off x="8544265" y="138499"/>
            <a:ext cx="361015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lumMod val="65000"/>
                    <a:lumOff val="35000"/>
                  </a:schemeClr>
                </a:solidFill>
                <a:effectLst/>
                <a:latin typeface="+mn-lt"/>
                <a:cs typeface="Arial" panose="020B0604020202020204" pitchFamily="34" charset="0"/>
              </a:rPr>
              <a:t>Project Number: 2021-2-PT02-KA220-YOU-000049028</a:t>
            </a:r>
            <a:r>
              <a:rPr kumimoji="0" lang="en-US" altLang="en-US" sz="1200" b="0" i="0" u="none" strike="noStrike" cap="none" normalizeH="0" baseline="0" dirty="0">
                <a:ln>
                  <a:noFill/>
                </a:ln>
                <a:solidFill>
                  <a:schemeClr val="tx1">
                    <a:lumMod val="65000"/>
                    <a:lumOff val="35000"/>
                  </a:schemeClr>
                </a:solidFill>
                <a:effectLst/>
                <a:latin typeface="+mn-lt"/>
              </a:rPr>
              <a:t> </a:t>
            </a:r>
          </a:p>
        </p:txBody>
      </p:sp>
    </p:spTree>
    <p:extLst>
      <p:ext uri="{BB962C8B-B14F-4D97-AF65-F5344CB8AC3E}">
        <p14:creationId xmlns:p14="http://schemas.microsoft.com/office/powerpoint/2010/main" val="3997119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495654"/>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81" r:id="rId3"/>
    <p:sldLayoutId id="2147483662" r:id="rId4"/>
    <p:sldLayoutId id="2147483672" r:id="rId5"/>
    <p:sldLayoutId id="2147483673" r:id="rId6"/>
    <p:sldLayoutId id="2147483669" r:id="rId7"/>
    <p:sldLayoutId id="2147483671" r:id="rId8"/>
    <p:sldLayoutId id="2147483682"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emf"/><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7.jp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6.jp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emf"/><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8.jp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emf"/><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6.jp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emf"/><Relationship Id="rId9"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7.jp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emf"/><Relationship Id="rId9"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diagramQuickStyle" Target="../diagrams/quickStyle1.xml"/><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diagramLayout" Target="../diagrams/layout1.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diagramData" Target="../diagrams/data1.xml"/><Relationship Id="rId5" Type="http://schemas.openxmlformats.org/officeDocument/2006/relationships/image" Target="../media/image5.png"/><Relationship Id="rId15" Type="http://schemas.microsoft.com/office/2007/relationships/diagramDrawing" Target="../diagrams/drawing1.xml"/><Relationship Id="rId10" Type="http://schemas.openxmlformats.org/officeDocument/2006/relationships/image" Target="../media/image10.png"/><Relationship Id="rId4" Type="http://schemas.openxmlformats.org/officeDocument/2006/relationships/image" Target="../media/image4.emf"/><Relationship Id="rId9" Type="http://schemas.openxmlformats.org/officeDocument/2006/relationships/image" Target="../media/image9.png"/><Relationship Id="rId14" Type="http://schemas.openxmlformats.org/officeDocument/2006/relationships/diagramColors" Target="../diagrams/colors1.xml"/></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6.png"/><Relationship Id="rId11" Type="http://schemas.openxmlformats.org/officeDocument/2006/relationships/comments" Target="../comments/comment1.xml"/><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emf"/><Relationship Id="rId9"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21.png"/><Relationship Id="rId5" Type="http://schemas.openxmlformats.org/officeDocument/2006/relationships/image" Target="../media/image5.png"/><Relationship Id="rId10" Type="http://schemas.openxmlformats.org/officeDocument/2006/relationships/image" Target="../media/image20.png"/><Relationship Id="rId4" Type="http://schemas.openxmlformats.org/officeDocument/2006/relationships/image" Target="../media/image4.emf"/><Relationship Id="rId9"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21.png"/><Relationship Id="rId5" Type="http://schemas.openxmlformats.org/officeDocument/2006/relationships/image" Target="../media/image5.png"/><Relationship Id="rId10" Type="http://schemas.openxmlformats.org/officeDocument/2006/relationships/image" Target="../media/image20.png"/><Relationship Id="rId4" Type="http://schemas.openxmlformats.org/officeDocument/2006/relationships/image" Target="../media/image4.emf"/><Relationship Id="rId9"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21.png"/><Relationship Id="rId5" Type="http://schemas.openxmlformats.org/officeDocument/2006/relationships/image" Target="../media/image5.png"/><Relationship Id="rId10" Type="http://schemas.openxmlformats.org/officeDocument/2006/relationships/image" Target="../media/image20.png"/><Relationship Id="rId4" Type="http://schemas.openxmlformats.org/officeDocument/2006/relationships/image" Target="../media/image4.emf"/><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jp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emf"/><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emf"/><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2.jp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emf"/><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2.jp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emf"/><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3.jp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emf"/><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4.emf"/><Relationship Id="rId12"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 Id="rId1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4.emf"/><Relationship Id="rId12"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2.xml"/><Relationship Id="rId9" Type="http://schemas.openxmlformats.org/officeDocument/2006/relationships/image" Target="../media/image6.png"/><Relationship Id="rId1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4.emf"/><Relationship Id="rId12" Type="http://schemas.openxmlformats.org/officeDocument/2006/relationships/image" Target="../media/image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3.xml"/><Relationship Id="rId9" Type="http://schemas.openxmlformats.org/officeDocument/2006/relationships/image" Target="../media/image6.png"/><Relationship Id="rId1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4.emf"/><Relationship Id="rId12" Type="http://schemas.openxmlformats.org/officeDocument/2006/relationships/image" Target="../media/image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4.xml"/><Relationship Id="rId9" Type="http://schemas.openxmlformats.org/officeDocument/2006/relationships/image" Target="../media/image6.png"/><Relationship Id="rId1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2DEE3185-2189-4A0D-83D8-0146FF9EA6C3}"/>
              </a:ext>
            </a:extLst>
          </p:cNvPr>
          <p:cNvSpPr txBox="1"/>
          <p:nvPr/>
        </p:nvSpPr>
        <p:spPr>
          <a:xfrm>
            <a:off x="6096000" y="3429000"/>
            <a:ext cx="4905898" cy="2539157"/>
          </a:xfrm>
          <a:prstGeom prst="rect">
            <a:avLst/>
          </a:prstGeom>
          <a:noFill/>
        </p:spPr>
        <p:txBody>
          <a:bodyPr wrap="square">
            <a:spAutoFit/>
          </a:bodyPr>
          <a:lstStyle/>
          <a:p>
            <a:pPr lvl="0" algn="ctr">
              <a:lnSpc>
                <a:spcPct val="90000"/>
              </a:lnSpc>
              <a:spcAft>
                <a:spcPts val="600"/>
              </a:spcAft>
              <a:defRPr/>
            </a:pPr>
            <a:r>
              <a:rPr lang="pt-PT" sz="3200" b="1" spc="300" dirty="0">
                <a:solidFill>
                  <a:schemeClr val="bg1"/>
                </a:solidFill>
                <a:latin typeface="DIN 2014" panose="020B0504020202020204" pitchFamily="34" charset="0"/>
                <a:ea typeface="DIN 2014" panose="020B0504020202020204" pitchFamily="34" charset="0"/>
              </a:rPr>
              <a:t>Módulo 6 Lição 3:</a:t>
            </a:r>
          </a:p>
          <a:p>
            <a:pPr lvl="0" algn="ctr">
              <a:lnSpc>
                <a:spcPct val="90000"/>
              </a:lnSpc>
              <a:spcAft>
                <a:spcPts val="600"/>
              </a:spcAft>
              <a:defRPr/>
            </a:pPr>
            <a:r>
              <a:rPr lang="pt-PT" sz="3200" b="1" spc="300" dirty="0">
                <a:solidFill>
                  <a:schemeClr val="bg1"/>
                </a:solidFill>
                <a:latin typeface="DIN 2014" panose="020B0504020202020204" pitchFamily="34" charset="0"/>
                <a:ea typeface="DIN 2014" panose="020B0504020202020204" pitchFamily="34" charset="0"/>
              </a:rPr>
              <a:t>
Literacia mediática na vida quotidiana
</a:t>
            </a:r>
            <a:endParaRPr kumimoji="0" lang="en-US" sz="3200" b="1" i="0" u="none" strike="noStrike" kern="1200" cap="none" spc="300" normalizeH="0" baseline="0" noProof="0" dirty="0">
              <a:ln>
                <a:noFill/>
              </a:ln>
              <a:solidFill>
                <a:schemeClr val="bg1"/>
              </a:solidFill>
              <a:effectLst/>
              <a:uLnTx/>
              <a:uFillTx/>
              <a:latin typeface="DIN 2014" panose="020B0504020202020204" pitchFamily="34" charset="0"/>
              <a:ea typeface="DIN 2014" panose="020B0504020202020204" pitchFamily="34" charset="0"/>
            </a:endParaRPr>
          </a:p>
        </p:txBody>
      </p:sp>
      <p:sp>
        <p:nvSpPr>
          <p:cNvPr id="18" name="Rectangle 17">
            <a:extLst>
              <a:ext uri="{FF2B5EF4-FFF2-40B4-BE49-F238E27FC236}">
                <a16:creationId xmlns:a16="http://schemas.microsoft.com/office/drawing/2014/main" id="{10EA258F-39C5-4B6F-9DAB-E4DF379937C1}"/>
              </a:ext>
            </a:extLst>
          </p:cNvPr>
          <p:cNvSpPr/>
          <p:nvPr/>
        </p:nvSpPr>
        <p:spPr>
          <a:xfrm>
            <a:off x="8175365" y="4344626"/>
            <a:ext cx="750250" cy="46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E879D"/>
              </a:solidFill>
            </a:endParaRPr>
          </a:p>
        </p:txBody>
      </p:sp>
      <p:pic>
        <p:nvPicPr>
          <p:cNvPr id="5" name="Picture 4">
            <a:extLst>
              <a:ext uri="{FF2B5EF4-FFF2-40B4-BE49-F238E27FC236}">
                <a16:creationId xmlns:a16="http://schemas.microsoft.com/office/drawing/2014/main" id="{5488AFCD-A05A-D11B-35B8-85A4BBC24F30}"/>
              </a:ext>
            </a:extLst>
          </p:cNvPr>
          <p:cNvPicPr>
            <a:picLocks noChangeAspect="1"/>
          </p:cNvPicPr>
          <p:nvPr/>
        </p:nvPicPr>
        <p:blipFill>
          <a:blip r:embed="rId2"/>
          <a:stretch>
            <a:fillRect/>
          </a:stretch>
        </p:blipFill>
        <p:spPr>
          <a:xfrm>
            <a:off x="0" y="82265"/>
            <a:ext cx="2614558" cy="1139884"/>
          </a:xfrm>
          <a:prstGeom prst="rect">
            <a:avLst/>
          </a:prstGeom>
        </p:spPr>
      </p:pic>
      <p:pic>
        <p:nvPicPr>
          <p:cNvPr id="33" name="Picture 32">
            <a:extLst>
              <a:ext uri="{FF2B5EF4-FFF2-40B4-BE49-F238E27FC236}">
                <a16:creationId xmlns:a16="http://schemas.microsoft.com/office/drawing/2014/main" id="{B3BB1AEC-0B4E-FC4A-2535-BD64455D5AC1}"/>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2497" y="6147337"/>
            <a:ext cx="2466975" cy="516890"/>
          </a:xfrm>
          <a:prstGeom prst="rect">
            <a:avLst/>
          </a:prstGeom>
          <a:noFill/>
          <a:ln>
            <a:noFill/>
          </a:ln>
        </p:spPr>
      </p:pic>
      <p:pic>
        <p:nvPicPr>
          <p:cNvPr id="34" name="Picture 33">
            <a:extLst>
              <a:ext uri="{FF2B5EF4-FFF2-40B4-BE49-F238E27FC236}">
                <a16:creationId xmlns:a16="http://schemas.microsoft.com/office/drawing/2014/main" id="{D93518C7-B73F-3F41-D232-0EF5845DDAF9}"/>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486400" y="6148607"/>
            <a:ext cx="5337175" cy="670560"/>
          </a:xfrm>
          <a:prstGeom prst="rect">
            <a:avLst/>
          </a:prstGeom>
          <a:noFill/>
          <a:ln>
            <a:noFill/>
          </a:ln>
        </p:spPr>
      </p:pic>
      <p:pic>
        <p:nvPicPr>
          <p:cNvPr id="13" name="Picture 12">
            <a:extLst>
              <a:ext uri="{FF2B5EF4-FFF2-40B4-BE49-F238E27FC236}">
                <a16:creationId xmlns:a16="http://schemas.microsoft.com/office/drawing/2014/main" id="{6C68D3EC-105E-4E0D-0B04-33D36C8DF6CB}"/>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195743" y="6118762"/>
            <a:ext cx="863600" cy="370205"/>
          </a:xfrm>
          <a:prstGeom prst="rect">
            <a:avLst/>
          </a:prstGeom>
          <a:noFill/>
          <a:ln>
            <a:noFill/>
          </a:ln>
        </p:spPr>
      </p:pic>
      <p:pic>
        <p:nvPicPr>
          <p:cNvPr id="14" name="Picture 13">
            <a:extLst>
              <a:ext uri="{FF2B5EF4-FFF2-40B4-BE49-F238E27FC236}">
                <a16:creationId xmlns:a16="http://schemas.microsoft.com/office/drawing/2014/main" id="{02BBCDEB-C942-4BDC-C53D-4C94A165D96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976543" y="6156862"/>
            <a:ext cx="1131570" cy="299720"/>
          </a:xfrm>
          <a:prstGeom prst="rect">
            <a:avLst/>
          </a:prstGeom>
          <a:noFill/>
          <a:ln>
            <a:noFill/>
          </a:ln>
        </p:spPr>
      </p:pic>
      <p:pic>
        <p:nvPicPr>
          <p:cNvPr id="15" name="Picture 14">
            <a:extLst>
              <a:ext uri="{FF2B5EF4-FFF2-40B4-BE49-F238E27FC236}">
                <a16:creationId xmlns:a16="http://schemas.microsoft.com/office/drawing/2014/main" id="{18897D39-2067-270B-44AB-DB01349F5AA4}"/>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8643043" y="6147337"/>
            <a:ext cx="1243965" cy="323850"/>
          </a:xfrm>
          <a:prstGeom prst="rect">
            <a:avLst/>
          </a:prstGeom>
          <a:noFill/>
          <a:ln>
            <a:noFill/>
          </a:ln>
        </p:spPr>
      </p:pic>
      <p:pic>
        <p:nvPicPr>
          <p:cNvPr id="16" name="Picture 15">
            <a:extLst>
              <a:ext uri="{FF2B5EF4-FFF2-40B4-BE49-F238E27FC236}">
                <a16:creationId xmlns:a16="http://schemas.microsoft.com/office/drawing/2014/main" id="{DD8E9428-A53E-4A06-E725-871BBDEDF87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19018" y="6156862"/>
            <a:ext cx="741680" cy="305435"/>
          </a:xfrm>
          <a:prstGeom prst="rect">
            <a:avLst/>
          </a:prstGeom>
        </p:spPr>
      </p:pic>
      <p:pic>
        <p:nvPicPr>
          <p:cNvPr id="20" name="Picture 19">
            <a:extLst>
              <a:ext uri="{FF2B5EF4-FFF2-40B4-BE49-F238E27FC236}">
                <a16:creationId xmlns:a16="http://schemas.microsoft.com/office/drawing/2014/main" id="{1158E27E-E04C-9D59-065F-4D3D0806BF9A}"/>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7757218" y="6118762"/>
            <a:ext cx="836295" cy="337820"/>
          </a:xfrm>
          <a:prstGeom prst="rect">
            <a:avLst/>
          </a:prstGeom>
          <a:noFill/>
          <a:ln>
            <a:noFill/>
          </a:ln>
        </p:spPr>
      </p:pic>
      <p:pic>
        <p:nvPicPr>
          <p:cNvPr id="21" name="image10.png">
            <a:extLst>
              <a:ext uri="{FF2B5EF4-FFF2-40B4-BE49-F238E27FC236}">
                <a16:creationId xmlns:a16="http://schemas.microsoft.com/office/drawing/2014/main" id="{4DC6FFE3-EEF0-BC00-1EBA-9F43AB14B42A}"/>
              </a:ext>
            </a:extLst>
          </p:cNvPr>
          <p:cNvPicPr/>
          <p:nvPr/>
        </p:nvPicPr>
        <p:blipFill>
          <a:blip r:embed="rId10">
            <a:extLst>
              <a:ext uri="{28A0092B-C50C-407E-A947-70E740481C1C}">
                <a14:useLocalDpi xmlns:a14="http://schemas.microsoft.com/office/drawing/2010/main" val="0"/>
              </a:ext>
            </a:extLst>
          </a:blip>
          <a:srcRect/>
          <a:stretch>
            <a:fillRect/>
          </a:stretch>
        </p:blipFill>
        <p:spPr>
          <a:xfrm>
            <a:off x="5337868" y="6080662"/>
            <a:ext cx="1314450" cy="440055"/>
          </a:xfrm>
          <a:prstGeom prst="rect">
            <a:avLst/>
          </a:prstGeom>
          <a:ln/>
        </p:spPr>
      </p:pic>
    </p:spTree>
    <p:extLst>
      <p:ext uri="{BB962C8B-B14F-4D97-AF65-F5344CB8AC3E}">
        <p14:creationId xmlns:p14="http://schemas.microsoft.com/office/powerpoint/2010/main" val="3660486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ECA2E0-DA62-4F2A-A6AB-2E01AF21AB0E}"/>
              </a:ext>
            </a:extLst>
          </p:cNvPr>
          <p:cNvSpPr>
            <a:spLocks noGrp="1"/>
          </p:cNvSpPr>
          <p:nvPr>
            <p:ph type="body" sz="quarter" idx="11"/>
          </p:nvPr>
        </p:nvSpPr>
        <p:spPr>
          <a:xfrm>
            <a:off x="2614558" y="1050233"/>
            <a:ext cx="6566764" cy="292328"/>
          </a:xfrm>
        </p:spPr>
        <p:txBody>
          <a:bodyPr/>
          <a:lstStyle/>
          <a:p>
            <a:pPr algn="ctr"/>
            <a:r>
              <a:rPr lang="pt-PT" b="1" dirty="0">
                <a:solidFill>
                  <a:schemeClr val="tx1">
                    <a:lumMod val="65000"/>
                    <a:lumOff val="35000"/>
                  </a:schemeClr>
                </a:solidFill>
                <a:latin typeface="DIN 2014" panose="020B0504020202020204" pitchFamily="34" charset="0"/>
                <a:ea typeface="DIN 2014" panose="020B0504020202020204" pitchFamily="34" charset="0"/>
              </a:rPr>
              <a:t>Cria o teu próprio conteúdo
</a:t>
            </a:r>
            <a:endParaRPr lang="en-US" b="1" dirty="0"/>
          </a:p>
        </p:txBody>
      </p:sp>
      <p:pic>
        <p:nvPicPr>
          <p:cNvPr id="34" name="Picture 33">
            <a:extLst>
              <a:ext uri="{FF2B5EF4-FFF2-40B4-BE49-F238E27FC236}">
                <a16:creationId xmlns:a16="http://schemas.microsoft.com/office/drawing/2014/main" id="{FB2B4B3F-5E88-3FA3-8F9F-C8990D23DECC}"/>
              </a:ext>
            </a:extLst>
          </p:cNvPr>
          <p:cNvPicPr>
            <a:picLocks noChangeAspect="1"/>
          </p:cNvPicPr>
          <p:nvPr/>
        </p:nvPicPr>
        <p:blipFill>
          <a:blip r:embed="rId2"/>
          <a:stretch>
            <a:fillRect/>
          </a:stretch>
        </p:blipFill>
        <p:spPr>
          <a:xfrm>
            <a:off x="0" y="82265"/>
            <a:ext cx="2614558" cy="1139884"/>
          </a:xfrm>
          <a:prstGeom prst="rect">
            <a:avLst/>
          </a:prstGeom>
        </p:spPr>
      </p:pic>
      <p:pic>
        <p:nvPicPr>
          <p:cNvPr id="14" name="Picture 13">
            <a:extLst>
              <a:ext uri="{FF2B5EF4-FFF2-40B4-BE49-F238E27FC236}">
                <a16:creationId xmlns:a16="http://schemas.microsoft.com/office/drawing/2014/main" id="{DFEEF4A5-3D08-CC88-A515-48FB7A965ED8}"/>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2497" y="6147337"/>
            <a:ext cx="2466975" cy="516890"/>
          </a:xfrm>
          <a:prstGeom prst="rect">
            <a:avLst/>
          </a:prstGeom>
          <a:noFill/>
          <a:ln>
            <a:noFill/>
          </a:ln>
        </p:spPr>
      </p:pic>
      <p:pic>
        <p:nvPicPr>
          <p:cNvPr id="15" name="Picture 14">
            <a:extLst>
              <a:ext uri="{FF2B5EF4-FFF2-40B4-BE49-F238E27FC236}">
                <a16:creationId xmlns:a16="http://schemas.microsoft.com/office/drawing/2014/main" id="{4494344D-54F9-5E84-BA76-5439FCE2A20D}"/>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486400" y="6148607"/>
            <a:ext cx="5337175" cy="670560"/>
          </a:xfrm>
          <a:prstGeom prst="rect">
            <a:avLst/>
          </a:prstGeom>
          <a:noFill/>
          <a:ln>
            <a:noFill/>
          </a:ln>
        </p:spPr>
      </p:pic>
      <p:pic>
        <p:nvPicPr>
          <p:cNvPr id="22" name="Picture 21">
            <a:extLst>
              <a:ext uri="{FF2B5EF4-FFF2-40B4-BE49-F238E27FC236}">
                <a16:creationId xmlns:a16="http://schemas.microsoft.com/office/drawing/2014/main" id="{5732222D-C8B4-6DDD-5B06-959E52E222F2}"/>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195743" y="6118762"/>
            <a:ext cx="863600" cy="370205"/>
          </a:xfrm>
          <a:prstGeom prst="rect">
            <a:avLst/>
          </a:prstGeom>
          <a:noFill/>
          <a:ln>
            <a:noFill/>
          </a:ln>
        </p:spPr>
      </p:pic>
      <p:pic>
        <p:nvPicPr>
          <p:cNvPr id="23" name="Picture 22">
            <a:extLst>
              <a:ext uri="{FF2B5EF4-FFF2-40B4-BE49-F238E27FC236}">
                <a16:creationId xmlns:a16="http://schemas.microsoft.com/office/drawing/2014/main" id="{123A9013-330F-7C40-007D-769522E86E4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976543" y="6156862"/>
            <a:ext cx="1131570" cy="299720"/>
          </a:xfrm>
          <a:prstGeom prst="rect">
            <a:avLst/>
          </a:prstGeom>
          <a:noFill/>
          <a:ln>
            <a:noFill/>
          </a:ln>
        </p:spPr>
      </p:pic>
      <p:pic>
        <p:nvPicPr>
          <p:cNvPr id="24" name="Picture 23">
            <a:extLst>
              <a:ext uri="{FF2B5EF4-FFF2-40B4-BE49-F238E27FC236}">
                <a16:creationId xmlns:a16="http://schemas.microsoft.com/office/drawing/2014/main" id="{CE5B0242-20FB-D893-0D59-807970C06CA6}"/>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8643043" y="6147337"/>
            <a:ext cx="1243965" cy="323850"/>
          </a:xfrm>
          <a:prstGeom prst="rect">
            <a:avLst/>
          </a:prstGeom>
          <a:noFill/>
          <a:ln>
            <a:noFill/>
          </a:ln>
        </p:spPr>
      </p:pic>
      <p:pic>
        <p:nvPicPr>
          <p:cNvPr id="25" name="Picture 24">
            <a:extLst>
              <a:ext uri="{FF2B5EF4-FFF2-40B4-BE49-F238E27FC236}">
                <a16:creationId xmlns:a16="http://schemas.microsoft.com/office/drawing/2014/main" id="{668844DC-2C60-DF64-4BF0-595C4A0B916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19018" y="6156862"/>
            <a:ext cx="741680" cy="305435"/>
          </a:xfrm>
          <a:prstGeom prst="rect">
            <a:avLst/>
          </a:prstGeom>
        </p:spPr>
      </p:pic>
      <p:pic>
        <p:nvPicPr>
          <p:cNvPr id="26" name="Picture 25">
            <a:extLst>
              <a:ext uri="{FF2B5EF4-FFF2-40B4-BE49-F238E27FC236}">
                <a16:creationId xmlns:a16="http://schemas.microsoft.com/office/drawing/2014/main" id="{923206A9-364E-CE13-BE14-6FF3ECADE44A}"/>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7757218" y="6118762"/>
            <a:ext cx="836295" cy="337820"/>
          </a:xfrm>
          <a:prstGeom prst="rect">
            <a:avLst/>
          </a:prstGeom>
          <a:noFill/>
          <a:ln>
            <a:noFill/>
          </a:ln>
        </p:spPr>
      </p:pic>
      <p:pic>
        <p:nvPicPr>
          <p:cNvPr id="27" name="image10.png">
            <a:extLst>
              <a:ext uri="{FF2B5EF4-FFF2-40B4-BE49-F238E27FC236}">
                <a16:creationId xmlns:a16="http://schemas.microsoft.com/office/drawing/2014/main" id="{F6191B77-C2B4-1371-CA74-B9358F97083F}"/>
              </a:ext>
            </a:extLst>
          </p:cNvPr>
          <p:cNvPicPr/>
          <p:nvPr/>
        </p:nvPicPr>
        <p:blipFill>
          <a:blip r:embed="rId10">
            <a:extLst>
              <a:ext uri="{28A0092B-C50C-407E-A947-70E740481C1C}">
                <a14:useLocalDpi xmlns:a14="http://schemas.microsoft.com/office/drawing/2010/main" val="0"/>
              </a:ext>
            </a:extLst>
          </a:blip>
          <a:srcRect/>
          <a:stretch>
            <a:fillRect/>
          </a:stretch>
        </p:blipFill>
        <p:spPr>
          <a:xfrm>
            <a:off x="5337868" y="6080662"/>
            <a:ext cx="1314450" cy="440055"/>
          </a:xfrm>
          <a:prstGeom prst="rect">
            <a:avLst/>
          </a:prstGeom>
          <a:ln/>
        </p:spPr>
      </p:pic>
      <p:grpSp>
        <p:nvGrpSpPr>
          <p:cNvPr id="2" name="Group 1">
            <a:extLst>
              <a:ext uri="{FF2B5EF4-FFF2-40B4-BE49-F238E27FC236}">
                <a16:creationId xmlns:a16="http://schemas.microsoft.com/office/drawing/2014/main" id="{94AFBF0D-B080-6A96-807F-9F01CDCBF509}"/>
              </a:ext>
            </a:extLst>
          </p:cNvPr>
          <p:cNvGrpSpPr/>
          <p:nvPr/>
        </p:nvGrpSpPr>
        <p:grpSpPr>
          <a:xfrm>
            <a:off x="805242" y="1986679"/>
            <a:ext cx="10185396" cy="3224508"/>
            <a:chOff x="651121" y="2310529"/>
            <a:chExt cx="10185396" cy="3224508"/>
          </a:xfrm>
        </p:grpSpPr>
        <p:pic>
          <p:nvPicPr>
            <p:cNvPr id="17" name="Bildplatzhalter 2"/>
            <p:cNvPicPr>
              <a:picLocks noChangeAspect="1"/>
            </p:cNvPicPr>
            <p:nvPr/>
          </p:nvPicPr>
          <p:blipFill>
            <a:blip r:embed="rId11">
              <a:extLst>
                <a:ext uri="{28A0092B-C50C-407E-A947-70E740481C1C}">
                  <a14:useLocalDpi xmlns:a14="http://schemas.microsoft.com/office/drawing/2010/main" val="0"/>
                </a:ext>
              </a:extLst>
            </a:blip>
            <a:srcRect l="3892" r="3892"/>
            <a:stretch>
              <a:fillRect/>
            </a:stretch>
          </p:blipFill>
          <p:spPr>
            <a:xfrm>
              <a:off x="651121" y="2310529"/>
              <a:ext cx="5286198" cy="3224508"/>
            </a:xfrm>
            <a:prstGeom prst="rect">
              <a:avLst/>
            </a:prstGeom>
          </p:spPr>
        </p:pic>
        <p:pic>
          <p:nvPicPr>
            <p:cNvPr id="18" name="Bildplatzhalter 1"/>
            <p:cNvPicPr>
              <a:picLocks noChangeAspect="1"/>
            </p:cNvPicPr>
            <p:nvPr/>
          </p:nvPicPr>
          <p:blipFill>
            <a:blip r:embed="rId12">
              <a:extLst>
                <a:ext uri="{28A0092B-C50C-407E-A947-70E740481C1C}">
                  <a14:useLocalDpi xmlns:a14="http://schemas.microsoft.com/office/drawing/2010/main" val="0"/>
                </a:ext>
              </a:extLst>
            </a:blip>
            <a:srcRect t="4251" b="4251"/>
            <a:stretch>
              <a:fillRect/>
            </a:stretch>
          </p:blipFill>
          <p:spPr>
            <a:xfrm>
              <a:off x="5897940" y="2310529"/>
              <a:ext cx="4938577" cy="3224508"/>
            </a:xfrm>
            <a:prstGeom prst="rect">
              <a:avLst/>
            </a:prstGeom>
          </p:spPr>
        </p:pic>
      </p:grpSp>
    </p:spTree>
    <p:extLst>
      <p:ext uri="{BB962C8B-B14F-4D97-AF65-F5344CB8AC3E}">
        <p14:creationId xmlns:p14="http://schemas.microsoft.com/office/powerpoint/2010/main" val="1486743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E1CECD-1401-46C0-B9AA-AFA85D6FE087}"/>
              </a:ext>
            </a:extLst>
          </p:cNvPr>
          <p:cNvSpPr>
            <a:spLocks noGrp="1"/>
          </p:cNvSpPr>
          <p:nvPr>
            <p:ph sz="quarter" idx="12"/>
          </p:nvPr>
        </p:nvSpPr>
        <p:spPr>
          <a:xfrm>
            <a:off x="575444" y="2457533"/>
            <a:ext cx="6076873" cy="3352800"/>
          </a:xfrm>
        </p:spPr>
        <p:txBody>
          <a:bodyPr/>
          <a:lstStyle/>
          <a:p>
            <a:endParaRPr lang="en-US" dirty="0"/>
          </a:p>
          <a:p>
            <a:endParaRPr lang="en-US" dirty="0"/>
          </a:p>
        </p:txBody>
      </p:sp>
      <p:sp>
        <p:nvSpPr>
          <p:cNvPr id="4" name="Text Placeholder 3">
            <a:extLst>
              <a:ext uri="{FF2B5EF4-FFF2-40B4-BE49-F238E27FC236}">
                <a16:creationId xmlns:a16="http://schemas.microsoft.com/office/drawing/2014/main" id="{DEECA2E0-DA62-4F2A-A6AB-2E01AF21AB0E}"/>
              </a:ext>
            </a:extLst>
          </p:cNvPr>
          <p:cNvSpPr>
            <a:spLocks noGrp="1"/>
          </p:cNvSpPr>
          <p:nvPr>
            <p:ph type="body" sz="quarter" idx="11"/>
          </p:nvPr>
        </p:nvSpPr>
        <p:spPr>
          <a:xfrm>
            <a:off x="2614558" y="858279"/>
            <a:ext cx="6566764" cy="292328"/>
          </a:xfrm>
        </p:spPr>
        <p:txBody>
          <a:bodyPr/>
          <a:lstStyle/>
          <a:p>
            <a:pPr algn="ctr"/>
            <a:r>
              <a:rPr lang="pt-PT" b="1" dirty="0">
                <a:solidFill>
                  <a:schemeClr val="tx1">
                    <a:lumMod val="65000"/>
                    <a:lumOff val="35000"/>
                  </a:schemeClr>
                </a:solidFill>
                <a:latin typeface="DIN 2014" panose="020B0504020202020204" pitchFamily="34" charset="0"/>
                <a:ea typeface="DIN 2014" panose="020B0504020202020204" pitchFamily="34" charset="0"/>
              </a:rPr>
              <a:t>Media clássica: TV &amp; Novos Media: vídeo
</a:t>
            </a:r>
            <a:endParaRPr lang="en-US" b="1" dirty="0"/>
          </a:p>
        </p:txBody>
      </p:sp>
      <p:pic>
        <p:nvPicPr>
          <p:cNvPr id="34" name="Picture 33">
            <a:extLst>
              <a:ext uri="{FF2B5EF4-FFF2-40B4-BE49-F238E27FC236}">
                <a16:creationId xmlns:a16="http://schemas.microsoft.com/office/drawing/2014/main" id="{FB2B4B3F-5E88-3FA3-8F9F-C8990D23DECC}"/>
              </a:ext>
            </a:extLst>
          </p:cNvPr>
          <p:cNvPicPr>
            <a:picLocks noChangeAspect="1"/>
          </p:cNvPicPr>
          <p:nvPr/>
        </p:nvPicPr>
        <p:blipFill>
          <a:blip r:embed="rId2"/>
          <a:stretch>
            <a:fillRect/>
          </a:stretch>
        </p:blipFill>
        <p:spPr>
          <a:xfrm>
            <a:off x="0" y="82265"/>
            <a:ext cx="2614558" cy="1139884"/>
          </a:xfrm>
          <a:prstGeom prst="rect">
            <a:avLst/>
          </a:prstGeom>
        </p:spPr>
      </p:pic>
      <p:pic>
        <p:nvPicPr>
          <p:cNvPr id="14" name="Picture 13">
            <a:extLst>
              <a:ext uri="{FF2B5EF4-FFF2-40B4-BE49-F238E27FC236}">
                <a16:creationId xmlns:a16="http://schemas.microsoft.com/office/drawing/2014/main" id="{DFEEF4A5-3D08-CC88-A515-48FB7A965ED8}"/>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2497" y="6147337"/>
            <a:ext cx="2466975" cy="516890"/>
          </a:xfrm>
          <a:prstGeom prst="rect">
            <a:avLst/>
          </a:prstGeom>
          <a:noFill/>
          <a:ln>
            <a:noFill/>
          </a:ln>
        </p:spPr>
      </p:pic>
      <p:pic>
        <p:nvPicPr>
          <p:cNvPr id="15" name="Picture 14">
            <a:extLst>
              <a:ext uri="{FF2B5EF4-FFF2-40B4-BE49-F238E27FC236}">
                <a16:creationId xmlns:a16="http://schemas.microsoft.com/office/drawing/2014/main" id="{4494344D-54F9-5E84-BA76-5439FCE2A20D}"/>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486400" y="6148607"/>
            <a:ext cx="5337175" cy="670560"/>
          </a:xfrm>
          <a:prstGeom prst="rect">
            <a:avLst/>
          </a:prstGeom>
          <a:noFill/>
          <a:ln>
            <a:noFill/>
          </a:ln>
        </p:spPr>
      </p:pic>
      <p:pic>
        <p:nvPicPr>
          <p:cNvPr id="22" name="Picture 21">
            <a:extLst>
              <a:ext uri="{FF2B5EF4-FFF2-40B4-BE49-F238E27FC236}">
                <a16:creationId xmlns:a16="http://schemas.microsoft.com/office/drawing/2014/main" id="{5732222D-C8B4-6DDD-5B06-959E52E222F2}"/>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195743" y="6118762"/>
            <a:ext cx="863600" cy="370205"/>
          </a:xfrm>
          <a:prstGeom prst="rect">
            <a:avLst/>
          </a:prstGeom>
          <a:noFill/>
          <a:ln>
            <a:noFill/>
          </a:ln>
        </p:spPr>
      </p:pic>
      <p:pic>
        <p:nvPicPr>
          <p:cNvPr id="23" name="Picture 22">
            <a:extLst>
              <a:ext uri="{FF2B5EF4-FFF2-40B4-BE49-F238E27FC236}">
                <a16:creationId xmlns:a16="http://schemas.microsoft.com/office/drawing/2014/main" id="{123A9013-330F-7C40-007D-769522E86E4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976543" y="6156862"/>
            <a:ext cx="1131570" cy="299720"/>
          </a:xfrm>
          <a:prstGeom prst="rect">
            <a:avLst/>
          </a:prstGeom>
          <a:noFill/>
          <a:ln>
            <a:noFill/>
          </a:ln>
        </p:spPr>
      </p:pic>
      <p:pic>
        <p:nvPicPr>
          <p:cNvPr id="24" name="Picture 23">
            <a:extLst>
              <a:ext uri="{FF2B5EF4-FFF2-40B4-BE49-F238E27FC236}">
                <a16:creationId xmlns:a16="http://schemas.microsoft.com/office/drawing/2014/main" id="{CE5B0242-20FB-D893-0D59-807970C06CA6}"/>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8643043" y="6147337"/>
            <a:ext cx="1243965" cy="323850"/>
          </a:xfrm>
          <a:prstGeom prst="rect">
            <a:avLst/>
          </a:prstGeom>
          <a:noFill/>
          <a:ln>
            <a:noFill/>
          </a:ln>
        </p:spPr>
      </p:pic>
      <p:pic>
        <p:nvPicPr>
          <p:cNvPr id="25" name="Picture 24">
            <a:extLst>
              <a:ext uri="{FF2B5EF4-FFF2-40B4-BE49-F238E27FC236}">
                <a16:creationId xmlns:a16="http://schemas.microsoft.com/office/drawing/2014/main" id="{668844DC-2C60-DF64-4BF0-595C4A0B916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19018" y="6156862"/>
            <a:ext cx="741680" cy="305435"/>
          </a:xfrm>
          <a:prstGeom prst="rect">
            <a:avLst/>
          </a:prstGeom>
        </p:spPr>
      </p:pic>
      <p:pic>
        <p:nvPicPr>
          <p:cNvPr id="26" name="Picture 25">
            <a:extLst>
              <a:ext uri="{FF2B5EF4-FFF2-40B4-BE49-F238E27FC236}">
                <a16:creationId xmlns:a16="http://schemas.microsoft.com/office/drawing/2014/main" id="{923206A9-364E-CE13-BE14-6FF3ECADE44A}"/>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7757218" y="6118762"/>
            <a:ext cx="836295" cy="337820"/>
          </a:xfrm>
          <a:prstGeom prst="rect">
            <a:avLst/>
          </a:prstGeom>
          <a:noFill/>
          <a:ln>
            <a:noFill/>
          </a:ln>
        </p:spPr>
      </p:pic>
      <p:pic>
        <p:nvPicPr>
          <p:cNvPr id="27" name="image10.png">
            <a:extLst>
              <a:ext uri="{FF2B5EF4-FFF2-40B4-BE49-F238E27FC236}">
                <a16:creationId xmlns:a16="http://schemas.microsoft.com/office/drawing/2014/main" id="{F6191B77-C2B4-1371-CA74-B9358F97083F}"/>
              </a:ext>
            </a:extLst>
          </p:cNvPr>
          <p:cNvPicPr/>
          <p:nvPr/>
        </p:nvPicPr>
        <p:blipFill>
          <a:blip r:embed="rId10">
            <a:extLst>
              <a:ext uri="{28A0092B-C50C-407E-A947-70E740481C1C}">
                <a14:useLocalDpi xmlns:a14="http://schemas.microsoft.com/office/drawing/2010/main" val="0"/>
              </a:ext>
            </a:extLst>
          </a:blip>
          <a:srcRect/>
          <a:stretch>
            <a:fillRect/>
          </a:stretch>
        </p:blipFill>
        <p:spPr>
          <a:xfrm>
            <a:off x="5337868" y="6080662"/>
            <a:ext cx="1314450" cy="440055"/>
          </a:xfrm>
          <a:prstGeom prst="rect">
            <a:avLst/>
          </a:prstGeom>
          <a:ln/>
        </p:spPr>
      </p:pic>
      <p:sp>
        <p:nvSpPr>
          <p:cNvPr id="16" name="Text Placeholder 5">
            <a:extLst>
              <a:ext uri="{FF2B5EF4-FFF2-40B4-BE49-F238E27FC236}">
                <a16:creationId xmlns:a16="http://schemas.microsoft.com/office/drawing/2014/main" id="{332B65F6-6D04-4B53-B6E5-296E67A91998}"/>
              </a:ext>
            </a:extLst>
          </p:cNvPr>
          <p:cNvSpPr txBox="1">
            <a:spLocks/>
          </p:cNvSpPr>
          <p:nvPr/>
        </p:nvSpPr>
        <p:spPr>
          <a:xfrm>
            <a:off x="5522970" y="1406205"/>
            <a:ext cx="6060643" cy="4349971"/>
          </a:xfrm>
          <a:prstGeom prst="rect">
            <a:avLst/>
          </a:prstGeom>
        </p:spPr>
        <p:txBody>
          <a:bodyPr/>
          <a:lstStyle>
            <a:lvl1pPr marL="228600" indent="-228600" algn="l" defTabSz="914400" rtl="0" eaLnBrk="1" latinLnBrk="0" hangingPunct="1">
              <a:lnSpc>
                <a:spcPct val="90000"/>
              </a:lnSpc>
              <a:spcBef>
                <a:spcPts val="1000"/>
              </a:spcBef>
              <a:buFont typeface="Arial"/>
              <a:buChar char="•"/>
              <a:defRPr sz="1800" kern="1200">
                <a:solidFill>
                  <a:schemeClr val="tx1">
                    <a:lumMod val="75000"/>
                    <a:lumOff val="25000"/>
                  </a:schemeClr>
                </a:solidFill>
                <a:latin typeface="Arial Nova Light" panose="020B0304020202020204" pitchFamily="34" charset="0"/>
                <a:ea typeface="Open Sans" panose="020B0606030504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1600" kern="1200">
                <a:solidFill>
                  <a:schemeClr val="tx1">
                    <a:lumMod val="75000"/>
                    <a:lumOff val="25000"/>
                  </a:schemeClr>
                </a:solidFill>
                <a:latin typeface="Arial Nova Light" panose="020B0304020202020204" pitchFamily="34" charset="0"/>
                <a:ea typeface="Open Sans" panose="020B060603050402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1600" kern="1200">
                <a:solidFill>
                  <a:schemeClr val="tx1">
                    <a:lumMod val="75000"/>
                    <a:lumOff val="25000"/>
                  </a:schemeClr>
                </a:solidFill>
                <a:latin typeface="Arial Nova Light" panose="020B0304020202020204" pitchFamily="34" charset="0"/>
                <a:ea typeface="Open Sans" panose="020B0606030504020204"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600" kern="1200">
                <a:solidFill>
                  <a:schemeClr val="tx1">
                    <a:lumMod val="75000"/>
                    <a:lumOff val="25000"/>
                  </a:schemeClr>
                </a:solidFill>
                <a:latin typeface="Arial Nova Light" panose="020B0304020202020204" pitchFamily="34" charset="0"/>
                <a:ea typeface="Open Sans" panose="020B0606030504020204"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600" kern="1200">
                <a:solidFill>
                  <a:schemeClr val="tx1">
                    <a:lumMod val="75000"/>
                    <a:lumOff val="25000"/>
                  </a:schemeClr>
                </a:solidFill>
                <a:latin typeface="Arial Nova Light" panose="020B0304020202020204" pitchFamily="34" charset="0"/>
                <a:ea typeface="Open Sans" panose="020B0606030504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just"/>
            <a:r>
              <a:rPr lang="pt-PT" dirty="0">
                <a:solidFill>
                  <a:schemeClr val="tx1">
                    <a:lumMod val="65000"/>
                    <a:lumOff val="35000"/>
                  </a:schemeClr>
                </a:solidFill>
                <a:latin typeface="DIN 2014" panose="020B0504020202020204" pitchFamily="34" charset="0"/>
                <a:ea typeface="DIN 2014" panose="020B0504020202020204" pitchFamily="34" charset="0"/>
              </a:rPr>
              <a:t>Repórteres de TV e produtores de vídeo </a:t>
            </a:r>
            <a:r>
              <a:rPr lang="pt-PT" b="1" dirty="0">
                <a:solidFill>
                  <a:schemeClr val="tx1">
                    <a:lumMod val="65000"/>
                    <a:lumOff val="35000"/>
                  </a:schemeClr>
                </a:solidFill>
                <a:latin typeface="DIN 2014" panose="020B0504020202020204" pitchFamily="34" charset="0"/>
                <a:ea typeface="DIN 2014" panose="020B0504020202020204" pitchFamily="34" charset="0"/>
              </a:rPr>
              <a:t>procuram informar e entreter os telespectadores </a:t>
            </a:r>
            <a:r>
              <a:rPr lang="pt-PT" dirty="0">
                <a:solidFill>
                  <a:schemeClr val="tx1">
                    <a:lumMod val="65000"/>
                    <a:lumOff val="35000"/>
                  </a:schemeClr>
                </a:solidFill>
                <a:latin typeface="DIN 2014" panose="020B0504020202020204" pitchFamily="34" charset="0"/>
                <a:ea typeface="DIN 2014" panose="020B0504020202020204" pitchFamily="34" charset="0"/>
              </a:rPr>
              <a:t>com imagens e som emocionantes. </a:t>
            </a:r>
            <a:endParaRPr lang="pt-PT" b="1" dirty="0">
              <a:solidFill>
                <a:schemeClr val="tx1">
                  <a:lumMod val="65000"/>
                  <a:lumOff val="35000"/>
                </a:schemeClr>
              </a:solidFill>
              <a:latin typeface="DIN 2014" panose="020B0504020202020204" pitchFamily="34" charset="0"/>
              <a:ea typeface="DIN 2014" panose="020B0504020202020204" pitchFamily="34" charset="0"/>
            </a:endParaRPr>
          </a:p>
          <a:p>
            <a:pPr marL="0" indent="0">
              <a:buNone/>
            </a:pPr>
            <a:endParaRPr lang="en-US" dirty="0">
              <a:solidFill>
                <a:schemeClr val="tx1">
                  <a:lumMod val="65000"/>
                  <a:lumOff val="35000"/>
                </a:schemeClr>
              </a:solidFill>
              <a:latin typeface="DIN 2014" panose="020B0504020202020204" pitchFamily="34" charset="0"/>
              <a:ea typeface="DIN 2014" panose="020B0504020202020204" pitchFamily="34" charset="0"/>
            </a:endParaRPr>
          </a:p>
          <a:p>
            <a:pPr algn="just"/>
            <a:r>
              <a:rPr lang="pt-PT" dirty="0">
                <a:solidFill>
                  <a:schemeClr val="tx1">
                    <a:lumMod val="65000"/>
                    <a:lumOff val="35000"/>
                  </a:schemeClr>
                </a:solidFill>
                <a:latin typeface="DIN 2014" panose="020B0504020202020204" pitchFamily="34" charset="0"/>
                <a:ea typeface="DIN 2014" panose="020B0504020202020204" pitchFamily="34" charset="0"/>
              </a:rPr>
              <a:t>Para criar uma história de TV/vídeo, precisas de </a:t>
            </a:r>
            <a:r>
              <a:rPr lang="pt-PT" b="1" dirty="0">
                <a:solidFill>
                  <a:schemeClr val="tx1">
                    <a:lumMod val="65000"/>
                    <a:lumOff val="35000"/>
                  </a:schemeClr>
                </a:solidFill>
                <a:latin typeface="DIN 2014" panose="020B0504020202020204" pitchFamily="34" charset="0"/>
                <a:ea typeface="DIN 2014" panose="020B0504020202020204" pitchFamily="34" charset="0"/>
              </a:rPr>
              <a:t>imagens significativas </a:t>
            </a:r>
            <a:r>
              <a:rPr lang="en-US" dirty="0">
                <a:solidFill>
                  <a:schemeClr val="tx1">
                    <a:lumMod val="65000"/>
                    <a:lumOff val="35000"/>
                  </a:schemeClr>
                </a:solidFill>
                <a:latin typeface="DIN 2014" panose="020B0504020202020204" pitchFamily="34" charset="0"/>
                <a:ea typeface="DIN 2014" panose="020B0504020202020204" pitchFamily="34" charset="0"/>
              </a:rPr>
              <a:t>que </a:t>
            </a:r>
            <a:r>
              <a:rPr lang="en-US" dirty="0" err="1">
                <a:solidFill>
                  <a:schemeClr val="tx1">
                    <a:lumMod val="65000"/>
                    <a:lumOff val="35000"/>
                  </a:schemeClr>
                </a:solidFill>
                <a:latin typeface="DIN 2014" panose="020B0504020202020204" pitchFamily="34" charset="0"/>
                <a:ea typeface="DIN 2014" panose="020B0504020202020204" pitchFamily="34" charset="0"/>
              </a:rPr>
              <a:t>contam</a:t>
            </a:r>
            <a:r>
              <a:rPr lang="en-US" dirty="0">
                <a:solidFill>
                  <a:schemeClr val="tx1">
                    <a:lumMod val="65000"/>
                    <a:lumOff val="35000"/>
                  </a:schemeClr>
                </a:solidFill>
                <a:latin typeface="DIN 2014" panose="020B0504020202020204" pitchFamily="34" charset="0"/>
                <a:ea typeface="DIN 2014" panose="020B0504020202020204" pitchFamily="34" charset="0"/>
              </a:rPr>
              <a:t> </a:t>
            </a:r>
            <a:r>
              <a:rPr lang="en-US" dirty="0" err="1">
                <a:solidFill>
                  <a:schemeClr val="tx1">
                    <a:lumMod val="65000"/>
                    <a:lumOff val="35000"/>
                  </a:schemeClr>
                </a:solidFill>
                <a:latin typeface="DIN 2014" panose="020B0504020202020204" pitchFamily="34" charset="0"/>
                <a:ea typeface="DIN 2014" panose="020B0504020202020204" pitchFamily="34" charset="0"/>
              </a:rPr>
              <a:t>uma</a:t>
            </a:r>
            <a:r>
              <a:rPr lang="en-US" dirty="0">
                <a:solidFill>
                  <a:schemeClr val="tx1">
                    <a:lumMod val="65000"/>
                    <a:lumOff val="35000"/>
                  </a:schemeClr>
                </a:solidFill>
                <a:latin typeface="DIN 2014" panose="020B0504020202020204" pitchFamily="34" charset="0"/>
                <a:ea typeface="DIN 2014" panose="020B0504020202020204" pitchFamily="34" charset="0"/>
              </a:rPr>
              <a:t> </a:t>
            </a:r>
            <a:r>
              <a:rPr lang="en-US" dirty="0" err="1">
                <a:solidFill>
                  <a:schemeClr val="tx1">
                    <a:lumMod val="65000"/>
                    <a:lumOff val="35000"/>
                  </a:schemeClr>
                </a:solidFill>
                <a:latin typeface="DIN 2014" panose="020B0504020202020204" pitchFamily="34" charset="0"/>
                <a:ea typeface="DIN 2014" panose="020B0504020202020204" pitchFamily="34" charset="0"/>
              </a:rPr>
              <a:t>história</a:t>
            </a:r>
            <a:r>
              <a:rPr lang="en-US" dirty="0">
                <a:solidFill>
                  <a:schemeClr val="tx1">
                    <a:lumMod val="65000"/>
                    <a:lumOff val="35000"/>
                  </a:schemeClr>
                </a:solidFill>
                <a:latin typeface="DIN 2014" panose="020B0504020202020204" pitchFamily="34" charset="0"/>
                <a:ea typeface="DIN 2014" panose="020B0504020202020204" pitchFamily="34" charset="0"/>
              </a:rPr>
              <a:t>! </a:t>
            </a:r>
            <a:r>
              <a:rPr lang="en-US" b="1" dirty="0" err="1">
                <a:solidFill>
                  <a:schemeClr val="tx1">
                    <a:lumMod val="65000"/>
                    <a:lumOff val="35000"/>
                  </a:schemeClr>
                </a:solidFill>
                <a:latin typeface="DIN 2014" panose="020B0504020202020204" pitchFamily="34" charset="0"/>
                <a:ea typeface="DIN 2014" panose="020B0504020202020204" pitchFamily="34" charset="0"/>
              </a:rPr>
              <a:t>Antecipa</a:t>
            </a:r>
            <a:r>
              <a:rPr lang="en-US" b="1" dirty="0">
                <a:solidFill>
                  <a:schemeClr val="tx1">
                    <a:lumMod val="65000"/>
                    <a:lumOff val="35000"/>
                  </a:schemeClr>
                </a:solidFill>
                <a:latin typeface="DIN 2014" panose="020B0504020202020204" pitchFamily="34" charset="0"/>
                <a:ea typeface="DIN 2014" panose="020B0504020202020204" pitchFamily="34" charset="0"/>
              </a:rPr>
              <a:t> </a:t>
            </a:r>
            <a:r>
              <a:rPr lang="pt-PT" dirty="0">
                <a:solidFill>
                  <a:schemeClr val="tx1">
                    <a:lumMod val="65000"/>
                    <a:lumOff val="35000"/>
                  </a:schemeClr>
                </a:solidFill>
                <a:latin typeface="DIN 2014" panose="020B0504020202020204" pitchFamily="34" charset="0"/>
                <a:ea typeface="DIN 2014" panose="020B0504020202020204" pitchFamily="34" charset="0"/>
              </a:rPr>
              <a:t>os aspetos visuais já no </a:t>
            </a:r>
            <a:r>
              <a:rPr lang="en-US" b="1" dirty="0" err="1">
                <a:solidFill>
                  <a:schemeClr val="tx1">
                    <a:lumMod val="65000"/>
                    <a:lumOff val="35000"/>
                  </a:schemeClr>
                </a:solidFill>
                <a:latin typeface="DIN 2014" panose="020B0504020202020204" pitchFamily="34" charset="0"/>
                <a:ea typeface="DIN 2014" panose="020B0504020202020204" pitchFamily="34" charset="0"/>
              </a:rPr>
              <a:t>início</a:t>
            </a:r>
            <a:r>
              <a:rPr lang="en-US" b="1" dirty="0">
                <a:solidFill>
                  <a:schemeClr val="tx1">
                    <a:lumMod val="65000"/>
                    <a:lumOff val="35000"/>
                  </a:schemeClr>
                </a:solidFill>
                <a:latin typeface="DIN 2014" panose="020B0504020202020204" pitchFamily="34" charset="0"/>
                <a:ea typeface="DIN 2014" panose="020B0504020202020204" pitchFamily="34" charset="0"/>
              </a:rPr>
              <a:t> da </a:t>
            </a:r>
            <a:r>
              <a:rPr lang="en-US" b="1" dirty="0" err="1">
                <a:solidFill>
                  <a:schemeClr val="tx1">
                    <a:lumMod val="65000"/>
                    <a:lumOff val="35000"/>
                  </a:schemeClr>
                </a:solidFill>
                <a:latin typeface="DIN 2014" panose="020B0504020202020204" pitchFamily="34" charset="0"/>
                <a:ea typeface="DIN 2014" panose="020B0504020202020204" pitchFamily="34" charset="0"/>
              </a:rPr>
              <a:t>tua</a:t>
            </a:r>
            <a:r>
              <a:rPr lang="en-US" b="1" dirty="0">
                <a:solidFill>
                  <a:schemeClr val="tx1">
                    <a:lumMod val="65000"/>
                    <a:lumOff val="35000"/>
                  </a:schemeClr>
                </a:solidFill>
                <a:latin typeface="DIN 2014" panose="020B0504020202020204" pitchFamily="34" charset="0"/>
                <a:ea typeface="DIN 2014" panose="020B0504020202020204" pitchFamily="34" charset="0"/>
              </a:rPr>
              <a:t> </a:t>
            </a:r>
            <a:r>
              <a:rPr lang="en-US" b="1" dirty="0" err="1">
                <a:solidFill>
                  <a:schemeClr val="tx1">
                    <a:lumMod val="65000"/>
                    <a:lumOff val="35000"/>
                  </a:schemeClr>
                </a:solidFill>
                <a:latin typeface="DIN 2014" panose="020B0504020202020204" pitchFamily="34" charset="0"/>
                <a:ea typeface="DIN 2014" panose="020B0504020202020204" pitchFamily="34" charset="0"/>
              </a:rPr>
              <a:t>pesquisa</a:t>
            </a:r>
            <a:r>
              <a:rPr lang="en-US" b="1" dirty="0">
                <a:solidFill>
                  <a:schemeClr val="tx1">
                    <a:lumMod val="65000"/>
                    <a:lumOff val="35000"/>
                  </a:schemeClr>
                </a:solidFill>
                <a:latin typeface="DIN 2014" panose="020B0504020202020204" pitchFamily="34" charset="0"/>
                <a:ea typeface="DIN 2014" panose="020B0504020202020204" pitchFamily="34" charset="0"/>
              </a:rPr>
              <a:t> </a:t>
            </a:r>
            <a:r>
              <a:rPr lang="en-US" dirty="0">
                <a:solidFill>
                  <a:schemeClr val="tx1">
                    <a:lumMod val="65000"/>
                    <a:lumOff val="35000"/>
                  </a:schemeClr>
                </a:solidFill>
                <a:latin typeface="DIN 2014" panose="020B0504020202020204" pitchFamily="34" charset="0"/>
                <a:ea typeface="DIN 2014" panose="020B0504020202020204" pitchFamily="34" charset="0"/>
              </a:rPr>
              <a:t>para</a:t>
            </a:r>
            <a:r>
              <a:rPr lang="en-US" b="1" dirty="0">
                <a:solidFill>
                  <a:schemeClr val="tx1">
                    <a:lumMod val="65000"/>
                    <a:lumOff val="35000"/>
                  </a:schemeClr>
                </a:solidFill>
                <a:latin typeface="DIN 2014" panose="020B0504020202020204" pitchFamily="34" charset="0"/>
                <a:ea typeface="DIN 2014" panose="020B0504020202020204" pitchFamily="34" charset="0"/>
              </a:rPr>
              <a:t> </a:t>
            </a:r>
            <a:r>
              <a:rPr lang="en-US" dirty="0" err="1">
                <a:solidFill>
                  <a:schemeClr val="tx1">
                    <a:lumMod val="65000"/>
                    <a:lumOff val="35000"/>
                  </a:schemeClr>
                </a:solidFill>
                <a:latin typeface="DIN 2014" panose="020B0504020202020204" pitchFamily="34" charset="0"/>
                <a:ea typeface="DIN 2014" panose="020B0504020202020204" pitchFamily="34" charset="0"/>
              </a:rPr>
              <a:t>uma</a:t>
            </a:r>
            <a:r>
              <a:rPr lang="en-US" dirty="0">
                <a:solidFill>
                  <a:schemeClr val="tx1">
                    <a:lumMod val="65000"/>
                    <a:lumOff val="35000"/>
                  </a:schemeClr>
                </a:solidFill>
                <a:latin typeface="DIN 2014" panose="020B0504020202020204" pitchFamily="34" charset="0"/>
                <a:ea typeface="DIN 2014" panose="020B0504020202020204" pitchFamily="34" charset="0"/>
              </a:rPr>
              <a:t> boa </a:t>
            </a:r>
            <a:r>
              <a:rPr lang="en-US" dirty="0" err="1">
                <a:solidFill>
                  <a:schemeClr val="tx1">
                    <a:lumMod val="65000"/>
                    <a:lumOff val="35000"/>
                  </a:schemeClr>
                </a:solidFill>
                <a:latin typeface="DIN 2014" panose="020B0504020202020204" pitchFamily="34" charset="0"/>
                <a:ea typeface="DIN 2014" panose="020B0504020202020204" pitchFamily="34" charset="0"/>
              </a:rPr>
              <a:t>história</a:t>
            </a:r>
            <a:r>
              <a:rPr lang="en-US" dirty="0">
                <a:solidFill>
                  <a:schemeClr val="tx1">
                    <a:lumMod val="65000"/>
                    <a:lumOff val="35000"/>
                  </a:schemeClr>
                </a:solidFill>
                <a:latin typeface="DIN 2014" panose="020B0504020202020204" pitchFamily="34" charset="0"/>
                <a:ea typeface="DIN 2014" panose="020B0504020202020204" pitchFamily="34" charset="0"/>
              </a:rPr>
              <a:t>.</a:t>
            </a:r>
          </a:p>
          <a:p>
            <a:pPr marL="0" indent="0">
              <a:buNone/>
            </a:pPr>
            <a:endParaRPr lang="en-US" dirty="0">
              <a:solidFill>
                <a:schemeClr val="tx1">
                  <a:lumMod val="65000"/>
                  <a:lumOff val="35000"/>
                </a:schemeClr>
              </a:solidFill>
              <a:latin typeface="DIN 2014" panose="020B0504020202020204" pitchFamily="34" charset="0"/>
              <a:ea typeface="DIN 2014" panose="020B0504020202020204" pitchFamily="34" charset="0"/>
            </a:endParaRPr>
          </a:p>
          <a:p>
            <a:pPr algn="just"/>
            <a:r>
              <a:rPr lang="pt-PT" dirty="0">
                <a:solidFill>
                  <a:schemeClr val="tx1">
                    <a:lumMod val="65000"/>
                    <a:lumOff val="35000"/>
                  </a:schemeClr>
                </a:solidFill>
                <a:latin typeface="DIN 2014" panose="020B0504020202020204" pitchFamily="34" charset="0"/>
                <a:ea typeface="DIN 2014" panose="020B0504020202020204" pitchFamily="34" charset="0"/>
              </a:rPr>
              <a:t>As reportagens televisivas têm uma </a:t>
            </a:r>
            <a:r>
              <a:rPr lang="en-US" b="1" dirty="0" err="1">
                <a:solidFill>
                  <a:schemeClr val="tx1">
                    <a:lumMod val="65000"/>
                    <a:lumOff val="35000"/>
                  </a:schemeClr>
                </a:solidFill>
                <a:latin typeface="DIN 2014" panose="020B0504020202020204" pitchFamily="34" charset="0"/>
                <a:ea typeface="DIN 2014" panose="020B0504020202020204" pitchFamily="34" charset="0"/>
              </a:rPr>
              <a:t>quantidade</a:t>
            </a:r>
            <a:r>
              <a:rPr lang="en-US" b="1" dirty="0">
                <a:solidFill>
                  <a:schemeClr val="tx1">
                    <a:lumMod val="65000"/>
                    <a:lumOff val="35000"/>
                  </a:schemeClr>
                </a:solidFill>
                <a:latin typeface="DIN 2014" panose="020B0504020202020204" pitchFamily="34" charset="0"/>
                <a:ea typeface="DIN 2014" panose="020B0504020202020204" pitchFamily="34" charset="0"/>
              </a:rPr>
              <a:t> </a:t>
            </a:r>
            <a:r>
              <a:rPr lang="en-US" b="1" dirty="0" err="1">
                <a:solidFill>
                  <a:schemeClr val="tx1">
                    <a:lumMod val="65000"/>
                    <a:lumOff val="35000"/>
                  </a:schemeClr>
                </a:solidFill>
                <a:latin typeface="DIN 2014" panose="020B0504020202020204" pitchFamily="34" charset="0"/>
                <a:ea typeface="DIN 2014" panose="020B0504020202020204" pitchFamily="34" charset="0"/>
              </a:rPr>
              <a:t>limitada</a:t>
            </a:r>
            <a:r>
              <a:rPr lang="en-US" b="1" dirty="0">
                <a:solidFill>
                  <a:schemeClr val="tx1">
                    <a:lumMod val="65000"/>
                    <a:lumOff val="35000"/>
                  </a:schemeClr>
                </a:solidFill>
                <a:latin typeface="DIN 2014" panose="020B0504020202020204" pitchFamily="34" charset="0"/>
                <a:ea typeface="DIN 2014" panose="020B0504020202020204" pitchFamily="34" charset="0"/>
              </a:rPr>
              <a:t> de tempo </a:t>
            </a:r>
            <a:r>
              <a:rPr lang="pt-PT" dirty="0">
                <a:solidFill>
                  <a:schemeClr val="tx1">
                    <a:lumMod val="65000"/>
                    <a:lumOff val="35000"/>
                  </a:schemeClr>
                </a:solidFill>
                <a:latin typeface="DIN 2014" panose="020B0504020202020204" pitchFamily="34" charset="0"/>
                <a:ea typeface="DIN 2014" panose="020B0504020202020204" pitchFamily="34" charset="0"/>
              </a:rPr>
              <a:t>para apresentar as suas histórias</a:t>
            </a:r>
            <a:r>
              <a:rPr lang="en-US" dirty="0">
                <a:solidFill>
                  <a:schemeClr val="tx1">
                    <a:lumMod val="65000"/>
                    <a:lumOff val="35000"/>
                  </a:schemeClr>
                </a:solidFill>
                <a:latin typeface="DIN 2014" panose="020B0504020202020204" pitchFamily="34" charset="0"/>
                <a:ea typeface="DIN 2014" panose="020B0504020202020204" pitchFamily="34" charset="0"/>
              </a:rPr>
              <a:t>. </a:t>
            </a:r>
            <a:r>
              <a:rPr lang="en-US" dirty="0" err="1">
                <a:solidFill>
                  <a:schemeClr val="tx1">
                    <a:lumMod val="65000"/>
                    <a:lumOff val="35000"/>
                  </a:schemeClr>
                </a:solidFill>
                <a:latin typeface="DIN 2014" panose="020B0504020202020204" pitchFamily="34" charset="0"/>
                <a:ea typeface="DIN 2014" panose="020B0504020202020204" pitchFamily="34" charset="0"/>
              </a:rPr>
              <a:t>Isto</a:t>
            </a:r>
            <a:r>
              <a:rPr lang="en-US" dirty="0">
                <a:solidFill>
                  <a:schemeClr val="tx1">
                    <a:lumMod val="65000"/>
                    <a:lumOff val="35000"/>
                  </a:schemeClr>
                </a:solidFill>
                <a:latin typeface="DIN 2014" panose="020B0504020202020204" pitchFamily="34" charset="0"/>
                <a:ea typeface="DIN 2014" panose="020B0504020202020204" pitchFamily="34" charset="0"/>
              </a:rPr>
              <a:t> </a:t>
            </a:r>
            <a:r>
              <a:rPr lang="en-US" dirty="0" err="1">
                <a:solidFill>
                  <a:schemeClr val="tx1">
                    <a:lumMod val="65000"/>
                    <a:lumOff val="35000"/>
                  </a:schemeClr>
                </a:solidFill>
                <a:latin typeface="DIN 2014" panose="020B0504020202020204" pitchFamily="34" charset="0"/>
                <a:ea typeface="DIN 2014" panose="020B0504020202020204" pitchFamily="34" charset="0"/>
              </a:rPr>
              <a:t>significa</a:t>
            </a:r>
            <a:r>
              <a:rPr lang="en-US" dirty="0">
                <a:solidFill>
                  <a:schemeClr val="tx1">
                    <a:lumMod val="65000"/>
                    <a:lumOff val="35000"/>
                  </a:schemeClr>
                </a:solidFill>
                <a:latin typeface="DIN 2014" panose="020B0504020202020204" pitchFamily="34" charset="0"/>
                <a:ea typeface="DIN 2014" panose="020B0504020202020204" pitchFamily="34" charset="0"/>
              </a:rPr>
              <a:t>: </a:t>
            </a:r>
            <a:r>
              <a:rPr lang="en-US" b="1" dirty="0" err="1">
                <a:solidFill>
                  <a:schemeClr val="tx1">
                    <a:lumMod val="65000"/>
                    <a:lumOff val="35000"/>
                  </a:schemeClr>
                </a:solidFill>
                <a:latin typeface="DIN 2014" panose="020B0504020202020204" pitchFamily="34" charset="0"/>
                <a:ea typeface="DIN 2014" panose="020B0504020202020204" pitchFamily="34" charset="0"/>
              </a:rPr>
              <a:t>simplifiqua</a:t>
            </a:r>
            <a:r>
              <a:rPr lang="en-US" b="1" dirty="0">
                <a:solidFill>
                  <a:schemeClr val="tx1">
                    <a:lumMod val="65000"/>
                    <a:lumOff val="35000"/>
                  </a:schemeClr>
                </a:solidFill>
                <a:latin typeface="DIN 2014" panose="020B0504020202020204" pitchFamily="34" charset="0"/>
                <a:ea typeface="DIN 2014" panose="020B0504020202020204" pitchFamily="34" charset="0"/>
              </a:rPr>
              <a:t> as </a:t>
            </a:r>
            <a:r>
              <a:rPr lang="en-US" b="1" dirty="0" err="1">
                <a:solidFill>
                  <a:schemeClr val="tx1">
                    <a:lumMod val="65000"/>
                    <a:lumOff val="35000"/>
                  </a:schemeClr>
                </a:solidFill>
                <a:latin typeface="DIN 2014" panose="020B0504020202020204" pitchFamily="34" charset="0"/>
                <a:ea typeface="DIN 2014" panose="020B0504020202020204" pitchFamily="34" charset="0"/>
              </a:rPr>
              <a:t>informações</a:t>
            </a:r>
            <a:r>
              <a:rPr lang="en-US" b="1" dirty="0">
                <a:solidFill>
                  <a:schemeClr val="tx1">
                    <a:lumMod val="65000"/>
                    <a:lumOff val="35000"/>
                  </a:schemeClr>
                </a:solidFill>
                <a:latin typeface="DIN 2014" panose="020B0504020202020204" pitchFamily="34" charset="0"/>
                <a:ea typeface="DIN 2014" panose="020B0504020202020204" pitchFamily="34" charset="0"/>
              </a:rPr>
              <a:t> </a:t>
            </a:r>
            <a:r>
              <a:rPr lang="pt-PT" dirty="0">
                <a:solidFill>
                  <a:schemeClr val="tx1">
                    <a:lumMod val="65000"/>
                    <a:lumOff val="35000"/>
                  </a:schemeClr>
                </a:solidFill>
                <a:latin typeface="DIN 2014" panose="020B0504020202020204" pitchFamily="34" charset="0"/>
                <a:ea typeface="DIN 2014" panose="020B0504020202020204" pitchFamily="34" charset="0"/>
              </a:rPr>
              <a:t>para manter as histórias com uma duração média de 90 segundos – apenas 15 segundos estão normalmente disponíveis para falar. O mesmo se aplica aos vídeos: </a:t>
            </a:r>
            <a:r>
              <a:rPr lang="en-US" b="1" dirty="0" err="1">
                <a:solidFill>
                  <a:schemeClr val="tx1">
                    <a:lumMod val="65000"/>
                    <a:lumOff val="35000"/>
                  </a:schemeClr>
                </a:solidFill>
                <a:latin typeface="DIN 2014" panose="020B0504020202020204" pitchFamily="34" charset="0"/>
                <a:ea typeface="DIN 2014" panose="020B0504020202020204" pitchFamily="34" charset="0"/>
              </a:rPr>
              <a:t>Mantém</a:t>
            </a:r>
            <a:r>
              <a:rPr lang="en-US" b="1" dirty="0">
                <a:solidFill>
                  <a:schemeClr val="tx1">
                    <a:lumMod val="65000"/>
                    <a:lumOff val="35000"/>
                  </a:schemeClr>
                </a:solidFill>
                <a:latin typeface="DIN 2014" panose="020B0504020202020204" pitchFamily="34" charset="0"/>
                <a:ea typeface="DIN 2014" panose="020B0504020202020204" pitchFamily="34" charset="0"/>
              </a:rPr>
              <a:t>-no </a:t>
            </a:r>
            <a:r>
              <a:rPr lang="en-US" b="1" dirty="0" err="1">
                <a:solidFill>
                  <a:schemeClr val="tx1">
                    <a:lumMod val="65000"/>
                    <a:lumOff val="35000"/>
                  </a:schemeClr>
                </a:solidFill>
                <a:latin typeface="DIN 2014" panose="020B0504020202020204" pitchFamily="34" charset="0"/>
                <a:ea typeface="DIN 2014" panose="020B0504020202020204" pitchFamily="34" charset="0"/>
              </a:rPr>
              <a:t>curtos</a:t>
            </a:r>
            <a:r>
              <a:rPr lang="en-US" dirty="0">
                <a:solidFill>
                  <a:schemeClr val="tx1">
                    <a:lumMod val="65000"/>
                    <a:lumOff val="35000"/>
                  </a:schemeClr>
                </a:solidFill>
                <a:latin typeface="DIN 2014" panose="020B0504020202020204" pitchFamily="34" charset="0"/>
                <a:ea typeface="DIN 2014" panose="020B0504020202020204" pitchFamily="34" charset="0"/>
              </a:rPr>
              <a:t>!</a:t>
            </a:r>
          </a:p>
          <a:p>
            <a:pPr marL="0" indent="0">
              <a:buNone/>
            </a:pPr>
            <a:endParaRPr lang="en-US" dirty="0">
              <a:solidFill>
                <a:schemeClr val="tx1">
                  <a:lumMod val="65000"/>
                  <a:lumOff val="35000"/>
                </a:schemeClr>
              </a:solidFill>
              <a:latin typeface="DIN 2014" panose="020B0504020202020204" pitchFamily="34" charset="0"/>
              <a:ea typeface="DIN 2014" panose="020B0504020202020204" pitchFamily="34" charset="0"/>
            </a:endParaRPr>
          </a:p>
          <a:p>
            <a:endParaRPr lang="en-US" dirty="0">
              <a:solidFill>
                <a:schemeClr val="tx1">
                  <a:lumMod val="65000"/>
                  <a:lumOff val="35000"/>
                </a:schemeClr>
              </a:solidFill>
              <a:latin typeface="DIN 2014" panose="020B0504020202020204" pitchFamily="34" charset="0"/>
              <a:ea typeface="DIN 2014" panose="020B0504020202020204" pitchFamily="34" charset="0"/>
            </a:endParaRPr>
          </a:p>
          <a:p>
            <a:endParaRPr lang="en-US" dirty="0">
              <a:solidFill>
                <a:schemeClr val="tx1">
                  <a:lumMod val="65000"/>
                  <a:lumOff val="35000"/>
                </a:schemeClr>
              </a:solidFill>
              <a:latin typeface="DIN 2014" panose="020B0504020202020204" pitchFamily="34" charset="0"/>
              <a:ea typeface="DIN 2014" panose="020B0504020202020204" pitchFamily="34" charset="0"/>
            </a:endParaRPr>
          </a:p>
          <a:p>
            <a:endParaRPr lang="en-US" dirty="0">
              <a:solidFill>
                <a:schemeClr val="tx1">
                  <a:lumMod val="65000"/>
                  <a:lumOff val="35000"/>
                </a:schemeClr>
              </a:solidFill>
              <a:latin typeface="DIN 2014" panose="020B0504020202020204" pitchFamily="34" charset="0"/>
              <a:ea typeface="DIN 2014" panose="020B0504020202020204" pitchFamily="34" charset="0"/>
            </a:endParaRPr>
          </a:p>
          <a:p>
            <a:endParaRPr lang="en-US" dirty="0">
              <a:solidFill>
                <a:schemeClr val="tx1">
                  <a:lumMod val="65000"/>
                  <a:lumOff val="35000"/>
                </a:schemeClr>
              </a:solidFill>
              <a:latin typeface="DIN 2014" panose="020B0504020202020204" pitchFamily="34" charset="0"/>
              <a:ea typeface="DIN 2014" panose="020B0504020202020204" pitchFamily="34" charset="0"/>
            </a:endParaRPr>
          </a:p>
          <a:p>
            <a:endParaRPr lang="en-US" dirty="0">
              <a:solidFill>
                <a:schemeClr val="tx1">
                  <a:lumMod val="65000"/>
                  <a:lumOff val="35000"/>
                </a:schemeClr>
              </a:solidFill>
              <a:latin typeface="DIN 2014" panose="020B0504020202020204" pitchFamily="34" charset="0"/>
              <a:ea typeface="DIN 2014" panose="020B0504020202020204" pitchFamily="34" charset="0"/>
            </a:endParaRPr>
          </a:p>
          <a:p>
            <a:pPr algn="ctr"/>
            <a:endParaRPr lang="en-US" dirty="0">
              <a:solidFill>
                <a:schemeClr val="tx1">
                  <a:lumMod val="65000"/>
                  <a:lumOff val="35000"/>
                </a:schemeClr>
              </a:solidFill>
              <a:latin typeface="DIN 2014" panose="020B0504020202020204" pitchFamily="34" charset="0"/>
              <a:ea typeface="DIN 2014" panose="020B0504020202020204" pitchFamily="34" charset="0"/>
            </a:endParaRPr>
          </a:p>
        </p:txBody>
      </p:sp>
      <p:pic>
        <p:nvPicPr>
          <p:cNvPr id="5" name="Bildplatzhalter 4"/>
          <p:cNvPicPr>
            <a:picLocks noGrp="1" noChangeAspect="1"/>
          </p:cNvPicPr>
          <p:nvPr>
            <p:ph type="pic" sz="quarter" idx="13"/>
          </p:nvPr>
        </p:nvPicPr>
        <p:blipFill>
          <a:blip r:embed="rId11">
            <a:extLst>
              <a:ext uri="{28A0092B-C50C-407E-A947-70E740481C1C}">
                <a14:useLocalDpi xmlns:a14="http://schemas.microsoft.com/office/drawing/2010/main" val="0"/>
              </a:ext>
            </a:extLst>
          </a:blip>
          <a:srcRect t="4255" b="4255"/>
          <a:stretch>
            <a:fillRect/>
          </a:stretch>
        </p:blipFill>
        <p:spPr>
          <a:xfrm>
            <a:off x="608387" y="1482546"/>
            <a:ext cx="4546600" cy="2773363"/>
          </a:xfrm>
        </p:spPr>
      </p:pic>
      <p:sp>
        <p:nvSpPr>
          <p:cNvPr id="3" name="Rechteckige Legende 2"/>
          <p:cNvSpPr/>
          <p:nvPr/>
        </p:nvSpPr>
        <p:spPr>
          <a:xfrm>
            <a:off x="1081532" y="4431842"/>
            <a:ext cx="3600310" cy="1371363"/>
          </a:xfrm>
          <a:prstGeom prst="wedgeRectCallout">
            <a:avLst/>
          </a:prstGeom>
          <a:solidFill>
            <a:schemeClr val="accent2">
              <a:lumMod val="40000"/>
              <a:lumOff val="60000"/>
            </a:schemeClr>
          </a:solidFill>
          <a:ln w="28575">
            <a:solidFill>
              <a:srgbClr val="FBC01A"/>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pt-PT" dirty="0">
                <a:solidFill>
                  <a:srgbClr val="000000"/>
                </a:solidFill>
              </a:rPr>
              <a:t>Novos meios de comunicação: vídeo
Estas dicas também são válidas para produzir </a:t>
            </a:r>
            <a:r>
              <a:rPr lang="de-AT" b="1" dirty="0">
                <a:solidFill>
                  <a:srgbClr val="000000"/>
                </a:solidFill>
              </a:rPr>
              <a:t>vídeos para redes sociais</a:t>
            </a:r>
            <a:r>
              <a:rPr lang="de-AT" dirty="0">
                <a:solidFill>
                  <a:srgbClr val="000000"/>
                </a:solidFill>
              </a:rPr>
              <a:t>!</a:t>
            </a:r>
          </a:p>
        </p:txBody>
      </p:sp>
    </p:spTree>
    <p:extLst>
      <p:ext uri="{BB962C8B-B14F-4D97-AF65-F5344CB8AC3E}">
        <p14:creationId xmlns:p14="http://schemas.microsoft.com/office/powerpoint/2010/main" val="81349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E1CECD-1401-46C0-B9AA-AFA85D6FE087}"/>
              </a:ext>
            </a:extLst>
          </p:cNvPr>
          <p:cNvSpPr>
            <a:spLocks noGrp="1"/>
          </p:cNvSpPr>
          <p:nvPr>
            <p:ph sz="quarter" idx="12"/>
          </p:nvPr>
        </p:nvSpPr>
        <p:spPr>
          <a:xfrm>
            <a:off x="575444" y="2457533"/>
            <a:ext cx="6076873" cy="3352800"/>
          </a:xfrm>
        </p:spPr>
        <p:txBody>
          <a:bodyPr/>
          <a:lstStyle/>
          <a:p>
            <a:endParaRPr lang="en-US" dirty="0"/>
          </a:p>
          <a:p>
            <a:endParaRPr lang="en-US" dirty="0"/>
          </a:p>
        </p:txBody>
      </p:sp>
      <p:sp>
        <p:nvSpPr>
          <p:cNvPr id="4" name="Text Placeholder 3">
            <a:extLst>
              <a:ext uri="{FF2B5EF4-FFF2-40B4-BE49-F238E27FC236}">
                <a16:creationId xmlns:a16="http://schemas.microsoft.com/office/drawing/2014/main" id="{DEECA2E0-DA62-4F2A-A6AB-2E01AF21AB0E}"/>
              </a:ext>
            </a:extLst>
          </p:cNvPr>
          <p:cNvSpPr>
            <a:spLocks noGrp="1"/>
          </p:cNvSpPr>
          <p:nvPr>
            <p:ph type="body" sz="quarter" idx="11"/>
          </p:nvPr>
        </p:nvSpPr>
        <p:spPr>
          <a:xfrm>
            <a:off x="2614558" y="723933"/>
            <a:ext cx="6566764" cy="292328"/>
          </a:xfrm>
        </p:spPr>
        <p:txBody>
          <a:bodyPr/>
          <a:lstStyle/>
          <a:p>
            <a:pPr algn="ctr"/>
            <a:r>
              <a:rPr lang="pt-PT" b="1" dirty="0">
                <a:solidFill>
                  <a:schemeClr val="tx1">
                    <a:lumMod val="65000"/>
                    <a:lumOff val="35000"/>
                  </a:schemeClr>
                </a:solidFill>
                <a:latin typeface="DIN 2014" panose="020B0504020202020204" pitchFamily="34" charset="0"/>
                <a:ea typeface="DIN 2014" panose="020B0504020202020204" pitchFamily="34" charset="0"/>
              </a:rPr>
              <a:t>Media clássica: rádio e novas medias: podcasts
</a:t>
            </a:r>
            <a:endParaRPr lang="en-US" b="1" dirty="0"/>
          </a:p>
        </p:txBody>
      </p:sp>
      <p:pic>
        <p:nvPicPr>
          <p:cNvPr id="34" name="Picture 33">
            <a:extLst>
              <a:ext uri="{FF2B5EF4-FFF2-40B4-BE49-F238E27FC236}">
                <a16:creationId xmlns:a16="http://schemas.microsoft.com/office/drawing/2014/main" id="{FB2B4B3F-5E88-3FA3-8F9F-C8990D23DECC}"/>
              </a:ext>
            </a:extLst>
          </p:cNvPr>
          <p:cNvPicPr>
            <a:picLocks noChangeAspect="1"/>
          </p:cNvPicPr>
          <p:nvPr/>
        </p:nvPicPr>
        <p:blipFill>
          <a:blip r:embed="rId2"/>
          <a:stretch>
            <a:fillRect/>
          </a:stretch>
        </p:blipFill>
        <p:spPr>
          <a:xfrm>
            <a:off x="0" y="82265"/>
            <a:ext cx="2614558" cy="1139884"/>
          </a:xfrm>
          <a:prstGeom prst="rect">
            <a:avLst/>
          </a:prstGeom>
        </p:spPr>
      </p:pic>
      <p:pic>
        <p:nvPicPr>
          <p:cNvPr id="14" name="Picture 13">
            <a:extLst>
              <a:ext uri="{FF2B5EF4-FFF2-40B4-BE49-F238E27FC236}">
                <a16:creationId xmlns:a16="http://schemas.microsoft.com/office/drawing/2014/main" id="{DFEEF4A5-3D08-CC88-A515-48FB7A965ED8}"/>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2497" y="6147337"/>
            <a:ext cx="2466975" cy="516890"/>
          </a:xfrm>
          <a:prstGeom prst="rect">
            <a:avLst/>
          </a:prstGeom>
          <a:noFill/>
          <a:ln>
            <a:noFill/>
          </a:ln>
        </p:spPr>
      </p:pic>
      <p:pic>
        <p:nvPicPr>
          <p:cNvPr id="15" name="Picture 14">
            <a:extLst>
              <a:ext uri="{FF2B5EF4-FFF2-40B4-BE49-F238E27FC236}">
                <a16:creationId xmlns:a16="http://schemas.microsoft.com/office/drawing/2014/main" id="{4494344D-54F9-5E84-BA76-5439FCE2A20D}"/>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486400" y="6148607"/>
            <a:ext cx="5337175" cy="670560"/>
          </a:xfrm>
          <a:prstGeom prst="rect">
            <a:avLst/>
          </a:prstGeom>
          <a:noFill/>
          <a:ln>
            <a:noFill/>
          </a:ln>
        </p:spPr>
      </p:pic>
      <p:pic>
        <p:nvPicPr>
          <p:cNvPr id="22" name="Picture 21">
            <a:extLst>
              <a:ext uri="{FF2B5EF4-FFF2-40B4-BE49-F238E27FC236}">
                <a16:creationId xmlns:a16="http://schemas.microsoft.com/office/drawing/2014/main" id="{5732222D-C8B4-6DDD-5B06-959E52E222F2}"/>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195743" y="6118762"/>
            <a:ext cx="863600" cy="370205"/>
          </a:xfrm>
          <a:prstGeom prst="rect">
            <a:avLst/>
          </a:prstGeom>
          <a:noFill/>
          <a:ln>
            <a:noFill/>
          </a:ln>
        </p:spPr>
      </p:pic>
      <p:pic>
        <p:nvPicPr>
          <p:cNvPr id="23" name="Picture 22">
            <a:extLst>
              <a:ext uri="{FF2B5EF4-FFF2-40B4-BE49-F238E27FC236}">
                <a16:creationId xmlns:a16="http://schemas.microsoft.com/office/drawing/2014/main" id="{123A9013-330F-7C40-007D-769522E86E4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976543" y="6156862"/>
            <a:ext cx="1131570" cy="299720"/>
          </a:xfrm>
          <a:prstGeom prst="rect">
            <a:avLst/>
          </a:prstGeom>
          <a:noFill/>
          <a:ln>
            <a:noFill/>
          </a:ln>
        </p:spPr>
      </p:pic>
      <p:pic>
        <p:nvPicPr>
          <p:cNvPr id="24" name="Picture 23">
            <a:extLst>
              <a:ext uri="{FF2B5EF4-FFF2-40B4-BE49-F238E27FC236}">
                <a16:creationId xmlns:a16="http://schemas.microsoft.com/office/drawing/2014/main" id="{CE5B0242-20FB-D893-0D59-807970C06CA6}"/>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8643043" y="6147337"/>
            <a:ext cx="1243965" cy="323850"/>
          </a:xfrm>
          <a:prstGeom prst="rect">
            <a:avLst/>
          </a:prstGeom>
          <a:noFill/>
          <a:ln>
            <a:noFill/>
          </a:ln>
        </p:spPr>
      </p:pic>
      <p:pic>
        <p:nvPicPr>
          <p:cNvPr id="25" name="Picture 24">
            <a:extLst>
              <a:ext uri="{FF2B5EF4-FFF2-40B4-BE49-F238E27FC236}">
                <a16:creationId xmlns:a16="http://schemas.microsoft.com/office/drawing/2014/main" id="{668844DC-2C60-DF64-4BF0-595C4A0B916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19018" y="6156862"/>
            <a:ext cx="741680" cy="305435"/>
          </a:xfrm>
          <a:prstGeom prst="rect">
            <a:avLst/>
          </a:prstGeom>
        </p:spPr>
      </p:pic>
      <p:pic>
        <p:nvPicPr>
          <p:cNvPr id="26" name="Picture 25">
            <a:extLst>
              <a:ext uri="{FF2B5EF4-FFF2-40B4-BE49-F238E27FC236}">
                <a16:creationId xmlns:a16="http://schemas.microsoft.com/office/drawing/2014/main" id="{923206A9-364E-CE13-BE14-6FF3ECADE44A}"/>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7757218" y="6118762"/>
            <a:ext cx="836295" cy="337820"/>
          </a:xfrm>
          <a:prstGeom prst="rect">
            <a:avLst/>
          </a:prstGeom>
          <a:noFill/>
          <a:ln>
            <a:noFill/>
          </a:ln>
        </p:spPr>
      </p:pic>
      <p:pic>
        <p:nvPicPr>
          <p:cNvPr id="27" name="image10.png">
            <a:extLst>
              <a:ext uri="{FF2B5EF4-FFF2-40B4-BE49-F238E27FC236}">
                <a16:creationId xmlns:a16="http://schemas.microsoft.com/office/drawing/2014/main" id="{F6191B77-C2B4-1371-CA74-B9358F97083F}"/>
              </a:ext>
            </a:extLst>
          </p:cNvPr>
          <p:cNvPicPr/>
          <p:nvPr/>
        </p:nvPicPr>
        <p:blipFill>
          <a:blip r:embed="rId10">
            <a:extLst>
              <a:ext uri="{28A0092B-C50C-407E-A947-70E740481C1C}">
                <a14:useLocalDpi xmlns:a14="http://schemas.microsoft.com/office/drawing/2010/main" val="0"/>
              </a:ext>
            </a:extLst>
          </a:blip>
          <a:srcRect/>
          <a:stretch>
            <a:fillRect/>
          </a:stretch>
        </p:blipFill>
        <p:spPr>
          <a:xfrm>
            <a:off x="5337868" y="6080662"/>
            <a:ext cx="1314450" cy="440055"/>
          </a:xfrm>
          <a:prstGeom prst="rect">
            <a:avLst/>
          </a:prstGeom>
          <a:ln/>
        </p:spPr>
      </p:pic>
      <p:sp>
        <p:nvSpPr>
          <p:cNvPr id="16" name="Text Placeholder 5">
            <a:extLst>
              <a:ext uri="{FF2B5EF4-FFF2-40B4-BE49-F238E27FC236}">
                <a16:creationId xmlns:a16="http://schemas.microsoft.com/office/drawing/2014/main" id="{332B65F6-6D04-4B53-B6E5-296E67A91998}"/>
              </a:ext>
            </a:extLst>
          </p:cNvPr>
          <p:cNvSpPr txBox="1">
            <a:spLocks/>
          </p:cNvSpPr>
          <p:nvPr/>
        </p:nvSpPr>
        <p:spPr>
          <a:xfrm>
            <a:off x="457942" y="1286589"/>
            <a:ext cx="6060643" cy="4705807"/>
          </a:xfrm>
          <a:prstGeom prst="rect">
            <a:avLst/>
          </a:prstGeom>
        </p:spPr>
        <p:txBody>
          <a:bodyPr/>
          <a:lstStyle>
            <a:lvl1pPr marL="228600" indent="-228600" algn="l" defTabSz="914400" rtl="0" eaLnBrk="1" latinLnBrk="0" hangingPunct="1">
              <a:lnSpc>
                <a:spcPct val="90000"/>
              </a:lnSpc>
              <a:spcBef>
                <a:spcPts val="1000"/>
              </a:spcBef>
              <a:buFont typeface="Arial"/>
              <a:buChar char="•"/>
              <a:defRPr sz="1800" kern="1200">
                <a:solidFill>
                  <a:schemeClr val="tx1">
                    <a:lumMod val="75000"/>
                    <a:lumOff val="25000"/>
                  </a:schemeClr>
                </a:solidFill>
                <a:latin typeface="Arial Nova Light" panose="020B0304020202020204" pitchFamily="34" charset="0"/>
                <a:ea typeface="Open Sans" panose="020B0606030504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1600" kern="1200">
                <a:solidFill>
                  <a:schemeClr val="tx1">
                    <a:lumMod val="75000"/>
                    <a:lumOff val="25000"/>
                  </a:schemeClr>
                </a:solidFill>
                <a:latin typeface="Arial Nova Light" panose="020B0304020202020204" pitchFamily="34" charset="0"/>
                <a:ea typeface="Open Sans" panose="020B060603050402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1600" kern="1200">
                <a:solidFill>
                  <a:schemeClr val="tx1">
                    <a:lumMod val="75000"/>
                    <a:lumOff val="25000"/>
                  </a:schemeClr>
                </a:solidFill>
                <a:latin typeface="Arial Nova Light" panose="020B0304020202020204" pitchFamily="34" charset="0"/>
                <a:ea typeface="Open Sans" panose="020B0606030504020204"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600" kern="1200">
                <a:solidFill>
                  <a:schemeClr val="tx1">
                    <a:lumMod val="75000"/>
                    <a:lumOff val="25000"/>
                  </a:schemeClr>
                </a:solidFill>
                <a:latin typeface="Arial Nova Light" panose="020B0304020202020204" pitchFamily="34" charset="0"/>
                <a:ea typeface="Open Sans" panose="020B0606030504020204"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600" kern="1200">
                <a:solidFill>
                  <a:schemeClr val="tx1">
                    <a:lumMod val="75000"/>
                    <a:lumOff val="25000"/>
                  </a:schemeClr>
                </a:solidFill>
                <a:latin typeface="Arial Nova Light" panose="020B0304020202020204" pitchFamily="34" charset="0"/>
                <a:ea typeface="Open Sans" panose="020B0606030504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just"/>
            <a:r>
              <a:rPr lang="pt-PT" b="1" dirty="0">
                <a:solidFill>
                  <a:schemeClr val="tx1">
                    <a:lumMod val="65000"/>
                    <a:lumOff val="35000"/>
                  </a:schemeClr>
                </a:solidFill>
                <a:latin typeface="DIN 2014" panose="020B0504020202020204" pitchFamily="34" charset="0"/>
                <a:ea typeface="DIN 2014" panose="020B0504020202020204" pitchFamily="34" charset="0"/>
              </a:rPr>
              <a:t>A rádio concentra-se em falar </a:t>
            </a:r>
            <a:r>
              <a:rPr lang="en-US" dirty="0">
                <a:solidFill>
                  <a:schemeClr val="tx1">
                    <a:lumMod val="65000"/>
                    <a:lumOff val="35000"/>
                  </a:schemeClr>
                </a:solidFill>
                <a:latin typeface="DIN 2014" panose="020B0504020202020204" pitchFamily="34" charset="0"/>
                <a:ea typeface="DIN 2014" panose="020B0504020202020204" pitchFamily="34" charset="0"/>
              </a:rPr>
              <a:t>– </a:t>
            </a:r>
            <a:r>
              <a:rPr lang="pt-PT" dirty="0">
                <a:solidFill>
                  <a:schemeClr val="tx1">
                    <a:lumMod val="65000"/>
                    <a:lumOff val="35000"/>
                  </a:schemeClr>
                </a:solidFill>
                <a:latin typeface="DIN 2014" panose="020B0504020202020204" pitchFamily="34" charset="0"/>
                <a:ea typeface="DIN 2014" panose="020B0504020202020204" pitchFamily="34" charset="0"/>
              </a:rPr>
              <a:t>Isso parece óbvio, mas é importante se criares conteúdo baseado em áudio (como podcasts). O desenvolvimento lógico da rádio clássica são, portanto, podcasts.</a:t>
            </a:r>
          </a:p>
          <a:p>
            <a:pPr marL="0" indent="0">
              <a:buNone/>
            </a:pPr>
            <a:endParaRPr lang="en-US" dirty="0">
              <a:solidFill>
                <a:schemeClr val="tx1">
                  <a:lumMod val="65000"/>
                  <a:lumOff val="35000"/>
                </a:schemeClr>
              </a:solidFill>
              <a:latin typeface="DIN 2014" panose="020B0504020202020204" pitchFamily="34" charset="0"/>
              <a:ea typeface="DIN 2014" panose="020B0504020202020204" pitchFamily="34" charset="0"/>
            </a:endParaRPr>
          </a:p>
          <a:p>
            <a:pPr algn="just"/>
            <a:r>
              <a:rPr lang="pt-PT" dirty="0">
                <a:solidFill>
                  <a:schemeClr val="tx1">
                    <a:lumMod val="65000"/>
                    <a:lumOff val="35000"/>
                  </a:schemeClr>
                </a:solidFill>
                <a:latin typeface="DIN 2014" panose="020B0504020202020204" pitchFamily="34" charset="0"/>
                <a:ea typeface="DIN 2014" panose="020B0504020202020204" pitchFamily="34" charset="0"/>
              </a:rPr>
              <a:t>Os repórteres de rádio trabalham sob </a:t>
            </a:r>
            <a:r>
              <a:rPr lang="en-US" b="1" dirty="0" err="1">
                <a:solidFill>
                  <a:schemeClr val="tx1">
                    <a:lumMod val="65000"/>
                    <a:lumOff val="35000"/>
                  </a:schemeClr>
                </a:solidFill>
                <a:latin typeface="DIN 2014" panose="020B0504020202020204" pitchFamily="34" charset="0"/>
                <a:ea typeface="DIN 2014" panose="020B0504020202020204" pitchFamily="34" charset="0"/>
              </a:rPr>
              <a:t>prazos</a:t>
            </a:r>
            <a:r>
              <a:rPr lang="en-US" b="1" dirty="0">
                <a:solidFill>
                  <a:schemeClr val="tx1">
                    <a:lumMod val="65000"/>
                    <a:lumOff val="35000"/>
                  </a:schemeClr>
                </a:solidFill>
                <a:latin typeface="DIN 2014" panose="020B0504020202020204" pitchFamily="34" charset="0"/>
                <a:ea typeface="DIN 2014" panose="020B0504020202020204" pitchFamily="34" charset="0"/>
              </a:rPr>
              <a:t> </a:t>
            </a:r>
            <a:r>
              <a:rPr lang="en-US" dirty="0">
                <a:solidFill>
                  <a:schemeClr val="tx1">
                    <a:lumMod val="65000"/>
                    <a:lumOff val="35000"/>
                  </a:schemeClr>
                </a:solidFill>
                <a:latin typeface="DIN 2014" panose="020B0504020202020204" pitchFamily="34" charset="0"/>
                <a:ea typeface="DIN 2014" panose="020B0504020202020204" pitchFamily="34" charset="0"/>
              </a:rPr>
              <a:t>que </a:t>
            </a:r>
            <a:r>
              <a:rPr lang="en-US" dirty="0" err="1">
                <a:solidFill>
                  <a:schemeClr val="tx1">
                    <a:lumMod val="65000"/>
                    <a:lumOff val="35000"/>
                  </a:schemeClr>
                </a:solidFill>
                <a:latin typeface="DIN 2014" panose="020B0504020202020204" pitchFamily="34" charset="0"/>
                <a:ea typeface="DIN 2014" panose="020B0504020202020204" pitchFamily="34" charset="0"/>
              </a:rPr>
              <a:t>são</a:t>
            </a:r>
            <a:r>
              <a:rPr lang="en-US" dirty="0">
                <a:solidFill>
                  <a:schemeClr val="tx1">
                    <a:lumMod val="65000"/>
                    <a:lumOff val="35000"/>
                  </a:schemeClr>
                </a:solidFill>
                <a:latin typeface="DIN 2014" panose="020B0504020202020204" pitchFamily="34" charset="0"/>
                <a:ea typeface="DIN 2014" panose="020B0504020202020204" pitchFamily="34" charset="0"/>
              </a:rPr>
              <a:t> </a:t>
            </a:r>
            <a:r>
              <a:rPr lang="en-US" dirty="0" err="1">
                <a:solidFill>
                  <a:schemeClr val="tx1">
                    <a:lumMod val="65000"/>
                    <a:lumOff val="35000"/>
                  </a:schemeClr>
                </a:solidFill>
                <a:latin typeface="DIN 2014" panose="020B0504020202020204" pitchFamily="34" charset="0"/>
                <a:ea typeface="DIN 2014" panose="020B0504020202020204" pitchFamily="34" charset="0"/>
              </a:rPr>
              <a:t>frequentemente</a:t>
            </a:r>
            <a:r>
              <a:rPr lang="en-US" dirty="0">
                <a:solidFill>
                  <a:schemeClr val="tx1">
                    <a:lumMod val="65000"/>
                    <a:lumOff val="35000"/>
                  </a:schemeClr>
                </a:solidFill>
                <a:latin typeface="DIN 2014" panose="020B0504020202020204" pitchFamily="34" charset="0"/>
                <a:ea typeface="DIN 2014" panose="020B0504020202020204" pitchFamily="34" charset="0"/>
              </a:rPr>
              <a:t> </a:t>
            </a:r>
            <a:r>
              <a:rPr lang="en-US" b="1" dirty="0" err="1">
                <a:solidFill>
                  <a:schemeClr val="tx1">
                    <a:lumMod val="65000"/>
                    <a:lumOff val="35000"/>
                  </a:schemeClr>
                </a:solidFill>
                <a:latin typeface="DIN 2014" panose="020B0504020202020204" pitchFamily="34" charset="0"/>
                <a:ea typeface="DIN 2014" panose="020B0504020202020204" pitchFamily="34" charset="0"/>
              </a:rPr>
              <a:t>muito</a:t>
            </a:r>
            <a:r>
              <a:rPr lang="en-US" b="1" dirty="0">
                <a:solidFill>
                  <a:schemeClr val="tx1">
                    <a:lumMod val="65000"/>
                    <a:lumOff val="35000"/>
                  </a:schemeClr>
                </a:solidFill>
                <a:latin typeface="DIN 2014" panose="020B0504020202020204" pitchFamily="34" charset="0"/>
                <a:ea typeface="DIN 2014" panose="020B0504020202020204" pitchFamily="34" charset="0"/>
              </a:rPr>
              <a:t> </a:t>
            </a:r>
            <a:r>
              <a:rPr lang="en-US" b="1" dirty="0" err="1">
                <a:solidFill>
                  <a:schemeClr val="tx1">
                    <a:lumMod val="65000"/>
                    <a:lumOff val="35000"/>
                  </a:schemeClr>
                </a:solidFill>
                <a:latin typeface="DIN 2014" panose="020B0504020202020204" pitchFamily="34" charset="0"/>
                <a:ea typeface="DIN 2014" panose="020B0504020202020204" pitchFamily="34" charset="0"/>
              </a:rPr>
              <a:t>apertados</a:t>
            </a:r>
            <a:r>
              <a:rPr lang="en-US" dirty="0">
                <a:solidFill>
                  <a:schemeClr val="tx1">
                    <a:lumMod val="65000"/>
                    <a:lumOff val="35000"/>
                  </a:schemeClr>
                </a:solidFill>
                <a:latin typeface="DIN 2014" panose="020B0504020202020204" pitchFamily="34" charset="0"/>
                <a:ea typeface="DIN 2014" panose="020B0504020202020204" pitchFamily="34" charset="0"/>
              </a:rPr>
              <a:t>, </a:t>
            </a:r>
            <a:r>
              <a:rPr lang="pt-PT" dirty="0">
                <a:solidFill>
                  <a:schemeClr val="tx1">
                    <a:lumMod val="65000"/>
                    <a:lumOff val="35000"/>
                  </a:schemeClr>
                </a:solidFill>
                <a:latin typeface="DIN 2014" panose="020B0504020202020204" pitchFamily="34" charset="0"/>
                <a:ea typeface="DIN 2014" panose="020B0504020202020204" pitchFamily="34" charset="0"/>
              </a:rPr>
              <a:t>Às vezes, o texto é escrito segundos antes de ir para o ar. Os formatos relacionados com notícias têm muitas vezes apenas </a:t>
            </a:r>
            <a:r>
              <a:rPr lang="en-US" b="1" dirty="0">
                <a:solidFill>
                  <a:schemeClr val="tx1">
                    <a:lumMod val="65000"/>
                    <a:lumOff val="35000"/>
                  </a:schemeClr>
                </a:solidFill>
                <a:latin typeface="DIN 2014" panose="020B0504020202020204" pitchFamily="34" charset="0"/>
                <a:ea typeface="DIN 2014" panose="020B0504020202020204" pitchFamily="34" charset="0"/>
              </a:rPr>
              <a:t>30-60 </a:t>
            </a:r>
            <a:r>
              <a:rPr lang="en-US" b="1" dirty="0" err="1">
                <a:solidFill>
                  <a:schemeClr val="tx1">
                    <a:lumMod val="65000"/>
                    <a:lumOff val="35000"/>
                  </a:schemeClr>
                </a:solidFill>
                <a:latin typeface="DIN 2014" panose="020B0504020202020204" pitchFamily="34" charset="0"/>
                <a:ea typeface="DIN 2014" panose="020B0504020202020204" pitchFamily="34" charset="0"/>
              </a:rPr>
              <a:t>segundos</a:t>
            </a:r>
            <a:r>
              <a:rPr lang="en-US" b="1" dirty="0">
                <a:solidFill>
                  <a:schemeClr val="tx1">
                    <a:lumMod val="65000"/>
                    <a:lumOff val="35000"/>
                  </a:schemeClr>
                </a:solidFill>
                <a:latin typeface="DIN 2014" panose="020B0504020202020204" pitchFamily="34" charset="0"/>
                <a:ea typeface="DIN 2014" panose="020B0504020202020204" pitchFamily="34" charset="0"/>
              </a:rPr>
              <a:t> </a:t>
            </a:r>
            <a:r>
              <a:rPr lang="en-US" b="1" dirty="0" err="1">
                <a:solidFill>
                  <a:schemeClr val="tx1">
                    <a:lumMod val="65000"/>
                    <a:lumOff val="35000"/>
                  </a:schemeClr>
                </a:solidFill>
                <a:latin typeface="DIN 2014" panose="020B0504020202020204" pitchFamily="34" charset="0"/>
                <a:ea typeface="DIN 2014" panose="020B0504020202020204" pitchFamily="34" charset="0"/>
              </a:rPr>
              <a:t>disponíveis</a:t>
            </a:r>
            <a:r>
              <a:rPr lang="en-US" b="1" dirty="0">
                <a:solidFill>
                  <a:schemeClr val="tx1">
                    <a:lumMod val="65000"/>
                    <a:lumOff val="35000"/>
                  </a:schemeClr>
                </a:solidFill>
                <a:latin typeface="DIN 2014" panose="020B0504020202020204" pitchFamily="34" charset="0"/>
                <a:ea typeface="DIN 2014" panose="020B0504020202020204" pitchFamily="34" charset="0"/>
              </a:rPr>
              <a:t> </a:t>
            </a:r>
            <a:r>
              <a:rPr lang="en-US" dirty="0">
                <a:solidFill>
                  <a:schemeClr val="tx1">
                    <a:lumMod val="65000"/>
                    <a:lumOff val="35000"/>
                  </a:schemeClr>
                </a:solidFill>
                <a:latin typeface="DIN 2014" panose="020B0504020202020204" pitchFamily="34" charset="0"/>
                <a:ea typeface="DIN 2014" panose="020B0504020202020204" pitchFamily="34" charset="0"/>
              </a:rPr>
              <a:t>para </a:t>
            </a:r>
            <a:r>
              <a:rPr lang="en-US" dirty="0" err="1">
                <a:solidFill>
                  <a:schemeClr val="tx1">
                    <a:lumMod val="65000"/>
                    <a:lumOff val="35000"/>
                  </a:schemeClr>
                </a:solidFill>
                <a:latin typeface="DIN 2014" panose="020B0504020202020204" pitchFamily="34" charset="0"/>
                <a:ea typeface="DIN 2014" panose="020B0504020202020204" pitchFamily="34" charset="0"/>
              </a:rPr>
              <a:t>serem</a:t>
            </a:r>
            <a:r>
              <a:rPr lang="en-US" dirty="0">
                <a:solidFill>
                  <a:schemeClr val="tx1">
                    <a:lumMod val="65000"/>
                    <a:lumOff val="35000"/>
                  </a:schemeClr>
                </a:solidFill>
                <a:latin typeface="DIN 2014" panose="020B0504020202020204" pitchFamily="34" charset="0"/>
                <a:ea typeface="DIN 2014" panose="020B0504020202020204" pitchFamily="34" charset="0"/>
              </a:rPr>
              <a:t> </a:t>
            </a:r>
            <a:r>
              <a:rPr lang="en-US" dirty="0" err="1">
                <a:solidFill>
                  <a:schemeClr val="tx1">
                    <a:lumMod val="65000"/>
                    <a:lumOff val="35000"/>
                  </a:schemeClr>
                </a:solidFill>
                <a:latin typeface="DIN 2014" panose="020B0504020202020204" pitchFamily="34" charset="0"/>
                <a:ea typeface="DIN 2014" panose="020B0504020202020204" pitchFamily="34" charset="0"/>
              </a:rPr>
              <a:t>apresentados</a:t>
            </a:r>
            <a:r>
              <a:rPr lang="en-US" dirty="0">
                <a:solidFill>
                  <a:schemeClr val="tx1">
                    <a:lumMod val="65000"/>
                    <a:lumOff val="35000"/>
                  </a:schemeClr>
                </a:solidFill>
                <a:latin typeface="DIN 2014" panose="020B0504020202020204" pitchFamily="34" charset="0"/>
                <a:ea typeface="DIN 2014" panose="020B0504020202020204" pitchFamily="34" charset="0"/>
              </a:rPr>
              <a:t>.</a:t>
            </a:r>
            <a:r>
              <a:rPr lang="pt-PT" dirty="0">
                <a:solidFill>
                  <a:schemeClr val="tx1">
                    <a:lumMod val="65000"/>
                    <a:lumOff val="35000"/>
                  </a:schemeClr>
                </a:solidFill>
                <a:latin typeface="DIN 2014" panose="020B0504020202020204" pitchFamily="34" charset="0"/>
                <a:ea typeface="DIN 2014" panose="020B0504020202020204" pitchFamily="34" charset="0"/>
              </a:rPr>
              <a:t> São relevantes clipes de voz de 5 a 15 segundos que resumem o problema e por que este é importante.</a:t>
            </a:r>
            <a:endParaRPr lang="en-US" dirty="0">
              <a:solidFill>
                <a:schemeClr val="tx1">
                  <a:lumMod val="65000"/>
                  <a:lumOff val="35000"/>
                </a:schemeClr>
              </a:solidFill>
              <a:latin typeface="DIN 2014" panose="020B0504020202020204" pitchFamily="34" charset="0"/>
              <a:ea typeface="DIN 2014" panose="020B0504020202020204" pitchFamily="34" charset="0"/>
            </a:endParaRPr>
          </a:p>
          <a:p>
            <a:endParaRPr lang="en-US" dirty="0">
              <a:solidFill>
                <a:schemeClr val="tx1">
                  <a:lumMod val="65000"/>
                  <a:lumOff val="35000"/>
                </a:schemeClr>
              </a:solidFill>
              <a:latin typeface="DIN 2014" panose="020B0504020202020204" pitchFamily="34" charset="0"/>
              <a:ea typeface="DIN 2014" panose="020B0504020202020204" pitchFamily="34" charset="0"/>
            </a:endParaRPr>
          </a:p>
          <a:p>
            <a:pPr algn="just"/>
            <a:r>
              <a:rPr lang="en-US" dirty="0" err="1">
                <a:solidFill>
                  <a:schemeClr val="tx1">
                    <a:lumMod val="65000"/>
                    <a:lumOff val="35000"/>
                  </a:schemeClr>
                </a:solidFill>
                <a:latin typeface="DIN 2014" panose="020B0504020202020204" pitchFamily="34" charset="0"/>
                <a:ea typeface="DIN 2014" panose="020B0504020202020204" pitchFamily="34" charset="0"/>
              </a:rPr>
              <a:t>Também</a:t>
            </a:r>
            <a:r>
              <a:rPr lang="en-US" dirty="0">
                <a:solidFill>
                  <a:schemeClr val="tx1">
                    <a:lumMod val="65000"/>
                    <a:lumOff val="35000"/>
                  </a:schemeClr>
                </a:solidFill>
                <a:latin typeface="DIN 2014" panose="020B0504020202020204" pitchFamily="34" charset="0"/>
                <a:ea typeface="DIN 2014" panose="020B0504020202020204" pitchFamily="34" charset="0"/>
              </a:rPr>
              <a:t> </a:t>
            </a:r>
            <a:r>
              <a:rPr lang="pt-PT" b="1" dirty="0">
                <a:solidFill>
                  <a:schemeClr val="tx1">
                    <a:lumMod val="65000"/>
                    <a:lumOff val="35000"/>
                  </a:schemeClr>
                </a:solidFill>
                <a:latin typeface="DIN 2014" panose="020B0504020202020204" pitchFamily="34" charset="0"/>
                <a:ea typeface="DIN 2014" panose="020B0504020202020204" pitchFamily="34" charset="0"/>
              </a:rPr>
              <a:t>as entrevistas têm de ser curtas</a:t>
            </a:r>
            <a:r>
              <a:rPr lang="en-US" dirty="0">
                <a:solidFill>
                  <a:schemeClr val="tx1">
                    <a:lumMod val="65000"/>
                    <a:lumOff val="35000"/>
                  </a:schemeClr>
                </a:solidFill>
                <a:latin typeface="DIN 2014" panose="020B0504020202020204" pitchFamily="34" charset="0"/>
                <a:ea typeface="DIN 2014" panose="020B0504020202020204" pitchFamily="34" charset="0"/>
              </a:rPr>
              <a:t>, </a:t>
            </a:r>
            <a:r>
              <a:rPr lang="pt-PT" dirty="0">
                <a:solidFill>
                  <a:schemeClr val="tx1">
                    <a:lumMod val="65000"/>
                    <a:lumOff val="35000"/>
                  </a:schemeClr>
                </a:solidFill>
                <a:latin typeface="DIN 2014" panose="020B0504020202020204" pitchFamily="34" charset="0"/>
                <a:ea typeface="DIN 2014" panose="020B0504020202020204" pitchFamily="34" charset="0"/>
              </a:rPr>
              <a:t>tenta resumir o teu ponto em frases curtas, relaxa e fala como se estivesses numa conversa normal.</a:t>
            </a:r>
            <a:endParaRPr lang="en-US" dirty="0">
              <a:solidFill>
                <a:schemeClr val="tx1">
                  <a:lumMod val="65000"/>
                  <a:lumOff val="35000"/>
                </a:schemeClr>
              </a:solidFill>
              <a:latin typeface="DIN 2014" panose="020B0504020202020204" pitchFamily="34" charset="0"/>
              <a:ea typeface="DIN 2014" panose="020B0504020202020204" pitchFamily="34" charset="0"/>
            </a:endParaRPr>
          </a:p>
          <a:p>
            <a:endParaRPr lang="en-US" dirty="0">
              <a:solidFill>
                <a:schemeClr val="tx1">
                  <a:lumMod val="65000"/>
                  <a:lumOff val="35000"/>
                </a:schemeClr>
              </a:solidFill>
              <a:latin typeface="DIN 2014" panose="020B0504020202020204" pitchFamily="34" charset="0"/>
              <a:ea typeface="DIN 2014" panose="020B0504020202020204" pitchFamily="34" charset="0"/>
            </a:endParaRPr>
          </a:p>
          <a:p>
            <a:endParaRPr lang="en-US" dirty="0">
              <a:solidFill>
                <a:schemeClr val="tx1">
                  <a:lumMod val="65000"/>
                  <a:lumOff val="35000"/>
                </a:schemeClr>
              </a:solidFill>
              <a:latin typeface="DIN 2014" panose="020B0504020202020204" pitchFamily="34" charset="0"/>
              <a:ea typeface="DIN 2014" panose="020B0504020202020204" pitchFamily="34" charset="0"/>
            </a:endParaRPr>
          </a:p>
          <a:p>
            <a:endParaRPr lang="en-US" dirty="0">
              <a:solidFill>
                <a:schemeClr val="tx1">
                  <a:lumMod val="65000"/>
                  <a:lumOff val="35000"/>
                </a:schemeClr>
              </a:solidFill>
              <a:latin typeface="DIN 2014" panose="020B0504020202020204" pitchFamily="34" charset="0"/>
              <a:ea typeface="DIN 2014" panose="020B0504020202020204" pitchFamily="34" charset="0"/>
            </a:endParaRPr>
          </a:p>
          <a:p>
            <a:endParaRPr lang="en-US" dirty="0">
              <a:solidFill>
                <a:schemeClr val="tx1">
                  <a:lumMod val="65000"/>
                  <a:lumOff val="35000"/>
                </a:schemeClr>
              </a:solidFill>
              <a:latin typeface="DIN 2014" panose="020B0504020202020204" pitchFamily="34" charset="0"/>
              <a:ea typeface="DIN 2014" panose="020B0504020202020204" pitchFamily="34" charset="0"/>
            </a:endParaRPr>
          </a:p>
          <a:p>
            <a:endParaRPr lang="en-US" dirty="0">
              <a:solidFill>
                <a:schemeClr val="tx1">
                  <a:lumMod val="65000"/>
                  <a:lumOff val="35000"/>
                </a:schemeClr>
              </a:solidFill>
              <a:latin typeface="DIN 2014" panose="020B0504020202020204" pitchFamily="34" charset="0"/>
              <a:ea typeface="DIN 2014" panose="020B0504020202020204" pitchFamily="34" charset="0"/>
            </a:endParaRPr>
          </a:p>
          <a:p>
            <a:endParaRPr lang="en-US" dirty="0">
              <a:solidFill>
                <a:schemeClr val="tx1">
                  <a:lumMod val="65000"/>
                  <a:lumOff val="35000"/>
                </a:schemeClr>
              </a:solidFill>
              <a:latin typeface="DIN 2014" panose="020B0504020202020204" pitchFamily="34" charset="0"/>
              <a:ea typeface="DIN 2014" panose="020B0504020202020204" pitchFamily="34" charset="0"/>
            </a:endParaRPr>
          </a:p>
          <a:p>
            <a:pPr algn="ctr"/>
            <a:endParaRPr lang="en-US" dirty="0">
              <a:solidFill>
                <a:schemeClr val="tx1">
                  <a:lumMod val="65000"/>
                  <a:lumOff val="35000"/>
                </a:schemeClr>
              </a:solidFill>
              <a:latin typeface="DIN 2014" panose="020B0504020202020204" pitchFamily="34" charset="0"/>
              <a:ea typeface="DIN 2014" panose="020B0504020202020204" pitchFamily="34" charset="0"/>
            </a:endParaRPr>
          </a:p>
        </p:txBody>
      </p:sp>
      <p:pic>
        <p:nvPicPr>
          <p:cNvPr id="3" name="Bildplatzhalter 2"/>
          <p:cNvPicPr>
            <a:picLocks noGrp="1" noChangeAspect="1"/>
          </p:cNvPicPr>
          <p:nvPr>
            <p:ph type="pic" sz="quarter" idx="13"/>
          </p:nvPr>
        </p:nvPicPr>
        <p:blipFill>
          <a:blip r:embed="rId11">
            <a:extLst>
              <a:ext uri="{28A0092B-C50C-407E-A947-70E740481C1C}">
                <a14:useLocalDpi xmlns:a14="http://schemas.microsoft.com/office/drawing/2010/main" val="0"/>
              </a:ext>
            </a:extLst>
          </a:blip>
          <a:srcRect l="3892" r="3892"/>
          <a:stretch>
            <a:fillRect/>
          </a:stretch>
        </p:blipFill>
        <p:spPr>
          <a:xfrm>
            <a:off x="6769819" y="1196975"/>
            <a:ext cx="4768131" cy="2908494"/>
          </a:xfrm>
        </p:spPr>
      </p:pic>
      <p:sp>
        <p:nvSpPr>
          <p:cNvPr id="18" name="Rechteckige Legende 17"/>
          <p:cNvSpPr/>
          <p:nvPr/>
        </p:nvSpPr>
        <p:spPr>
          <a:xfrm>
            <a:off x="7626084" y="4400820"/>
            <a:ext cx="3055599" cy="1371363"/>
          </a:xfrm>
          <a:prstGeom prst="wedgeRectCallout">
            <a:avLst/>
          </a:prstGeom>
          <a:solidFill>
            <a:schemeClr val="accent2">
              <a:lumMod val="40000"/>
              <a:lumOff val="60000"/>
            </a:schemeClr>
          </a:solidFill>
          <a:ln w="28575">
            <a:solidFill>
              <a:srgbClr val="FBC01A"/>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pt-PT" dirty="0">
                <a:solidFill>
                  <a:srgbClr val="000000"/>
                </a:solidFill>
              </a:rPr>
              <a:t>Os podcasts normalmente não são ao vivo, </a:t>
            </a:r>
          </a:p>
          <a:p>
            <a:pPr algn="ctr"/>
            <a:r>
              <a:rPr lang="pt-PT" dirty="0">
                <a:solidFill>
                  <a:srgbClr val="000000"/>
                </a:solidFill>
              </a:rPr>
              <a:t>são pré-produzidos e abordam um tópico em detalhes.</a:t>
            </a:r>
            <a:endParaRPr lang="en-GB" dirty="0">
              <a:solidFill>
                <a:srgbClr val="000000"/>
              </a:solidFill>
            </a:endParaRPr>
          </a:p>
        </p:txBody>
      </p:sp>
    </p:spTree>
    <p:extLst>
      <p:ext uri="{BB962C8B-B14F-4D97-AF65-F5344CB8AC3E}">
        <p14:creationId xmlns:p14="http://schemas.microsoft.com/office/powerpoint/2010/main" val="1640237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ECA2E0-DA62-4F2A-A6AB-2E01AF21AB0E}"/>
              </a:ext>
            </a:extLst>
          </p:cNvPr>
          <p:cNvSpPr>
            <a:spLocks noGrp="1"/>
          </p:cNvSpPr>
          <p:nvPr>
            <p:ph type="body" sz="quarter" idx="11"/>
          </p:nvPr>
        </p:nvSpPr>
        <p:spPr>
          <a:xfrm>
            <a:off x="2614558" y="1050233"/>
            <a:ext cx="6566764" cy="292328"/>
          </a:xfrm>
        </p:spPr>
        <p:txBody>
          <a:bodyPr/>
          <a:lstStyle/>
          <a:p>
            <a:pPr algn="ctr"/>
            <a:r>
              <a:rPr lang="pt-PT" b="1" dirty="0">
                <a:solidFill>
                  <a:schemeClr val="tx1">
                    <a:lumMod val="65000"/>
                    <a:lumOff val="35000"/>
                  </a:schemeClr>
                </a:solidFill>
                <a:latin typeface="DIN 2014" panose="020B0504020202020204" pitchFamily="34" charset="0"/>
                <a:ea typeface="DIN 2014" panose="020B0504020202020204" pitchFamily="34" charset="0"/>
              </a:rPr>
              <a:t>Meios clássicos: impressão e textos escritos
</a:t>
            </a:r>
            <a:endParaRPr lang="en-US" b="1" dirty="0"/>
          </a:p>
        </p:txBody>
      </p:sp>
      <p:pic>
        <p:nvPicPr>
          <p:cNvPr id="34" name="Picture 33">
            <a:extLst>
              <a:ext uri="{FF2B5EF4-FFF2-40B4-BE49-F238E27FC236}">
                <a16:creationId xmlns:a16="http://schemas.microsoft.com/office/drawing/2014/main" id="{FB2B4B3F-5E88-3FA3-8F9F-C8990D23DECC}"/>
              </a:ext>
            </a:extLst>
          </p:cNvPr>
          <p:cNvPicPr>
            <a:picLocks noChangeAspect="1"/>
          </p:cNvPicPr>
          <p:nvPr/>
        </p:nvPicPr>
        <p:blipFill>
          <a:blip r:embed="rId2"/>
          <a:stretch>
            <a:fillRect/>
          </a:stretch>
        </p:blipFill>
        <p:spPr>
          <a:xfrm>
            <a:off x="0" y="82265"/>
            <a:ext cx="2614558" cy="1139884"/>
          </a:xfrm>
          <a:prstGeom prst="rect">
            <a:avLst/>
          </a:prstGeom>
        </p:spPr>
      </p:pic>
      <p:pic>
        <p:nvPicPr>
          <p:cNvPr id="14" name="Picture 13">
            <a:extLst>
              <a:ext uri="{FF2B5EF4-FFF2-40B4-BE49-F238E27FC236}">
                <a16:creationId xmlns:a16="http://schemas.microsoft.com/office/drawing/2014/main" id="{DFEEF4A5-3D08-CC88-A515-48FB7A965ED8}"/>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2497" y="6147337"/>
            <a:ext cx="2466975" cy="516890"/>
          </a:xfrm>
          <a:prstGeom prst="rect">
            <a:avLst/>
          </a:prstGeom>
          <a:noFill/>
          <a:ln>
            <a:noFill/>
          </a:ln>
        </p:spPr>
      </p:pic>
      <p:pic>
        <p:nvPicPr>
          <p:cNvPr id="15" name="Picture 14">
            <a:extLst>
              <a:ext uri="{FF2B5EF4-FFF2-40B4-BE49-F238E27FC236}">
                <a16:creationId xmlns:a16="http://schemas.microsoft.com/office/drawing/2014/main" id="{4494344D-54F9-5E84-BA76-5439FCE2A20D}"/>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486400" y="6148607"/>
            <a:ext cx="5337175" cy="670560"/>
          </a:xfrm>
          <a:prstGeom prst="rect">
            <a:avLst/>
          </a:prstGeom>
          <a:noFill/>
          <a:ln>
            <a:noFill/>
          </a:ln>
        </p:spPr>
      </p:pic>
      <p:pic>
        <p:nvPicPr>
          <p:cNvPr id="22" name="Picture 21">
            <a:extLst>
              <a:ext uri="{FF2B5EF4-FFF2-40B4-BE49-F238E27FC236}">
                <a16:creationId xmlns:a16="http://schemas.microsoft.com/office/drawing/2014/main" id="{5732222D-C8B4-6DDD-5B06-959E52E222F2}"/>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195743" y="6118762"/>
            <a:ext cx="863600" cy="370205"/>
          </a:xfrm>
          <a:prstGeom prst="rect">
            <a:avLst/>
          </a:prstGeom>
          <a:noFill/>
          <a:ln>
            <a:noFill/>
          </a:ln>
        </p:spPr>
      </p:pic>
      <p:pic>
        <p:nvPicPr>
          <p:cNvPr id="23" name="Picture 22">
            <a:extLst>
              <a:ext uri="{FF2B5EF4-FFF2-40B4-BE49-F238E27FC236}">
                <a16:creationId xmlns:a16="http://schemas.microsoft.com/office/drawing/2014/main" id="{123A9013-330F-7C40-007D-769522E86E4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976543" y="6156862"/>
            <a:ext cx="1131570" cy="299720"/>
          </a:xfrm>
          <a:prstGeom prst="rect">
            <a:avLst/>
          </a:prstGeom>
          <a:noFill/>
          <a:ln>
            <a:noFill/>
          </a:ln>
        </p:spPr>
      </p:pic>
      <p:pic>
        <p:nvPicPr>
          <p:cNvPr id="24" name="Picture 23">
            <a:extLst>
              <a:ext uri="{FF2B5EF4-FFF2-40B4-BE49-F238E27FC236}">
                <a16:creationId xmlns:a16="http://schemas.microsoft.com/office/drawing/2014/main" id="{CE5B0242-20FB-D893-0D59-807970C06CA6}"/>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8643043" y="6147337"/>
            <a:ext cx="1243965" cy="323850"/>
          </a:xfrm>
          <a:prstGeom prst="rect">
            <a:avLst/>
          </a:prstGeom>
          <a:noFill/>
          <a:ln>
            <a:noFill/>
          </a:ln>
        </p:spPr>
      </p:pic>
      <p:pic>
        <p:nvPicPr>
          <p:cNvPr id="25" name="Picture 24">
            <a:extLst>
              <a:ext uri="{FF2B5EF4-FFF2-40B4-BE49-F238E27FC236}">
                <a16:creationId xmlns:a16="http://schemas.microsoft.com/office/drawing/2014/main" id="{668844DC-2C60-DF64-4BF0-595C4A0B916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19018" y="6156862"/>
            <a:ext cx="741680" cy="305435"/>
          </a:xfrm>
          <a:prstGeom prst="rect">
            <a:avLst/>
          </a:prstGeom>
        </p:spPr>
      </p:pic>
      <p:pic>
        <p:nvPicPr>
          <p:cNvPr id="26" name="Picture 25">
            <a:extLst>
              <a:ext uri="{FF2B5EF4-FFF2-40B4-BE49-F238E27FC236}">
                <a16:creationId xmlns:a16="http://schemas.microsoft.com/office/drawing/2014/main" id="{923206A9-364E-CE13-BE14-6FF3ECADE44A}"/>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7757218" y="6118762"/>
            <a:ext cx="836295" cy="337820"/>
          </a:xfrm>
          <a:prstGeom prst="rect">
            <a:avLst/>
          </a:prstGeom>
          <a:noFill/>
          <a:ln>
            <a:noFill/>
          </a:ln>
        </p:spPr>
      </p:pic>
      <p:pic>
        <p:nvPicPr>
          <p:cNvPr id="27" name="image10.png">
            <a:extLst>
              <a:ext uri="{FF2B5EF4-FFF2-40B4-BE49-F238E27FC236}">
                <a16:creationId xmlns:a16="http://schemas.microsoft.com/office/drawing/2014/main" id="{F6191B77-C2B4-1371-CA74-B9358F97083F}"/>
              </a:ext>
            </a:extLst>
          </p:cNvPr>
          <p:cNvPicPr/>
          <p:nvPr/>
        </p:nvPicPr>
        <p:blipFill>
          <a:blip r:embed="rId10">
            <a:extLst>
              <a:ext uri="{28A0092B-C50C-407E-A947-70E740481C1C}">
                <a14:useLocalDpi xmlns:a14="http://schemas.microsoft.com/office/drawing/2010/main" val="0"/>
              </a:ext>
            </a:extLst>
          </a:blip>
          <a:srcRect/>
          <a:stretch>
            <a:fillRect/>
          </a:stretch>
        </p:blipFill>
        <p:spPr>
          <a:xfrm>
            <a:off x="5337868" y="6080662"/>
            <a:ext cx="1314450" cy="440055"/>
          </a:xfrm>
          <a:prstGeom prst="rect">
            <a:avLst/>
          </a:prstGeom>
          <a:ln/>
        </p:spPr>
      </p:pic>
      <p:sp>
        <p:nvSpPr>
          <p:cNvPr id="16" name="Text Placeholder 5">
            <a:extLst>
              <a:ext uri="{FF2B5EF4-FFF2-40B4-BE49-F238E27FC236}">
                <a16:creationId xmlns:a16="http://schemas.microsoft.com/office/drawing/2014/main" id="{332B65F6-6D04-4B53-B6E5-296E67A91998}"/>
              </a:ext>
            </a:extLst>
          </p:cNvPr>
          <p:cNvSpPr txBox="1">
            <a:spLocks/>
          </p:cNvSpPr>
          <p:nvPr/>
        </p:nvSpPr>
        <p:spPr>
          <a:xfrm>
            <a:off x="5692666" y="1767050"/>
            <a:ext cx="6060643" cy="3323900"/>
          </a:xfrm>
          <a:prstGeom prst="rect">
            <a:avLst/>
          </a:prstGeom>
        </p:spPr>
        <p:txBody>
          <a:bodyPr/>
          <a:lstStyle>
            <a:lvl1pPr marL="228600" indent="-228600" algn="l" defTabSz="914400" rtl="0" eaLnBrk="1" latinLnBrk="0" hangingPunct="1">
              <a:lnSpc>
                <a:spcPct val="90000"/>
              </a:lnSpc>
              <a:spcBef>
                <a:spcPts val="1000"/>
              </a:spcBef>
              <a:buFont typeface="Arial"/>
              <a:buChar char="•"/>
              <a:defRPr sz="1800" kern="1200">
                <a:solidFill>
                  <a:schemeClr val="tx1">
                    <a:lumMod val="75000"/>
                    <a:lumOff val="25000"/>
                  </a:schemeClr>
                </a:solidFill>
                <a:latin typeface="Arial Nova Light" panose="020B0304020202020204" pitchFamily="34" charset="0"/>
                <a:ea typeface="Open Sans" panose="020B0606030504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1600" kern="1200">
                <a:solidFill>
                  <a:schemeClr val="tx1">
                    <a:lumMod val="75000"/>
                    <a:lumOff val="25000"/>
                  </a:schemeClr>
                </a:solidFill>
                <a:latin typeface="Arial Nova Light" panose="020B0304020202020204" pitchFamily="34" charset="0"/>
                <a:ea typeface="Open Sans" panose="020B060603050402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1600" kern="1200">
                <a:solidFill>
                  <a:schemeClr val="tx1">
                    <a:lumMod val="75000"/>
                    <a:lumOff val="25000"/>
                  </a:schemeClr>
                </a:solidFill>
                <a:latin typeface="Arial Nova Light" panose="020B0304020202020204" pitchFamily="34" charset="0"/>
                <a:ea typeface="Open Sans" panose="020B0606030504020204"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600" kern="1200">
                <a:solidFill>
                  <a:schemeClr val="tx1">
                    <a:lumMod val="75000"/>
                    <a:lumOff val="25000"/>
                  </a:schemeClr>
                </a:solidFill>
                <a:latin typeface="Arial Nova Light" panose="020B0304020202020204" pitchFamily="34" charset="0"/>
                <a:ea typeface="Open Sans" panose="020B0606030504020204"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600" kern="1200">
                <a:solidFill>
                  <a:schemeClr val="tx1">
                    <a:lumMod val="75000"/>
                    <a:lumOff val="25000"/>
                  </a:schemeClr>
                </a:solidFill>
                <a:latin typeface="Arial Nova Light" panose="020B0304020202020204" pitchFamily="34" charset="0"/>
                <a:ea typeface="Open Sans" panose="020B0606030504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just"/>
            <a:r>
              <a:rPr lang="en-US" dirty="0" err="1">
                <a:solidFill>
                  <a:schemeClr val="tx1">
                    <a:lumMod val="65000"/>
                    <a:lumOff val="35000"/>
                  </a:schemeClr>
                </a:solidFill>
                <a:latin typeface="DIN 2014" panose="020B0504020202020204" pitchFamily="34" charset="0"/>
                <a:ea typeface="DIN 2014" panose="020B0504020202020204" pitchFamily="34" charset="0"/>
              </a:rPr>
              <a:t>Formatos</a:t>
            </a:r>
            <a:r>
              <a:rPr lang="en-US" dirty="0">
                <a:solidFill>
                  <a:schemeClr val="tx1">
                    <a:lumMod val="65000"/>
                    <a:lumOff val="35000"/>
                  </a:schemeClr>
                </a:solidFill>
                <a:latin typeface="DIN 2014" panose="020B0504020202020204" pitchFamily="34" charset="0"/>
                <a:ea typeface="DIN 2014" panose="020B0504020202020204" pitchFamily="34" charset="0"/>
              </a:rPr>
              <a:t> </a:t>
            </a:r>
            <a:r>
              <a:rPr lang="en-US" dirty="0" err="1">
                <a:solidFill>
                  <a:schemeClr val="tx1">
                    <a:lumMod val="65000"/>
                    <a:lumOff val="35000"/>
                  </a:schemeClr>
                </a:solidFill>
                <a:latin typeface="DIN 2014" panose="020B0504020202020204" pitchFamily="34" charset="0"/>
                <a:ea typeface="DIN 2014" panose="020B0504020202020204" pitchFamily="34" charset="0"/>
              </a:rPr>
              <a:t>impressos</a:t>
            </a:r>
            <a:r>
              <a:rPr lang="en-US" dirty="0">
                <a:solidFill>
                  <a:schemeClr val="tx1">
                    <a:lumMod val="65000"/>
                    <a:lumOff val="35000"/>
                  </a:schemeClr>
                </a:solidFill>
                <a:latin typeface="DIN 2014" panose="020B0504020202020204" pitchFamily="34" charset="0"/>
                <a:ea typeface="DIN 2014" panose="020B0504020202020204" pitchFamily="34" charset="0"/>
              </a:rPr>
              <a:t> </a:t>
            </a:r>
            <a:r>
              <a:rPr lang="pt-PT" b="1" dirty="0">
                <a:solidFill>
                  <a:schemeClr val="tx1">
                    <a:lumMod val="65000"/>
                    <a:lumOff val="35000"/>
                  </a:schemeClr>
                </a:solidFill>
                <a:latin typeface="DIN 2014" panose="020B0504020202020204" pitchFamily="34" charset="0"/>
                <a:ea typeface="DIN 2014" panose="020B0504020202020204" pitchFamily="34" charset="0"/>
              </a:rPr>
              <a:t>permitirem obter mais detalhes </a:t>
            </a:r>
            <a:r>
              <a:rPr lang="pt-PT" dirty="0">
                <a:solidFill>
                  <a:schemeClr val="tx1">
                    <a:lumMod val="65000"/>
                    <a:lumOff val="35000"/>
                  </a:schemeClr>
                </a:solidFill>
                <a:latin typeface="DIN 2014" panose="020B0504020202020204" pitchFamily="34" charset="0"/>
                <a:ea typeface="DIN 2014" panose="020B0504020202020204" pitchFamily="34" charset="0"/>
              </a:rPr>
              <a:t>do que a TV e o rádio, também porque os repórteres não podem usar imagens para as histórias.</a:t>
            </a:r>
          </a:p>
          <a:p>
            <a:pPr marL="0" indent="0" algn="just">
              <a:buNone/>
            </a:pPr>
            <a:endParaRPr lang="en-US" dirty="0">
              <a:solidFill>
                <a:schemeClr val="tx1">
                  <a:lumMod val="65000"/>
                  <a:lumOff val="35000"/>
                </a:schemeClr>
              </a:solidFill>
              <a:latin typeface="DIN 2014" panose="020B0504020202020204" pitchFamily="34" charset="0"/>
              <a:ea typeface="DIN 2014" panose="020B0504020202020204" pitchFamily="34" charset="0"/>
            </a:endParaRPr>
          </a:p>
          <a:p>
            <a:pPr algn="just"/>
            <a:r>
              <a:rPr lang="pt-PT" dirty="0">
                <a:solidFill>
                  <a:schemeClr val="tx1">
                    <a:lumMod val="65000"/>
                    <a:lumOff val="35000"/>
                  </a:schemeClr>
                </a:solidFill>
                <a:latin typeface="DIN 2014" panose="020B0504020202020204" pitchFamily="34" charset="0"/>
                <a:ea typeface="DIN 2014" panose="020B0504020202020204" pitchFamily="34" charset="0"/>
              </a:rPr>
              <a:t>É por isso que é importante criar </a:t>
            </a:r>
            <a:r>
              <a:rPr lang="en-US" b="1" dirty="0" err="1">
                <a:solidFill>
                  <a:schemeClr val="tx1">
                    <a:lumMod val="65000"/>
                    <a:lumOff val="35000"/>
                  </a:schemeClr>
                </a:solidFill>
                <a:latin typeface="DIN 2014" panose="020B0504020202020204" pitchFamily="34" charset="0"/>
                <a:ea typeface="DIN 2014" panose="020B0504020202020204" pitchFamily="34" charset="0"/>
              </a:rPr>
              <a:t>descrições</a:t>
            </a:r>
            <a:r>
              <a:rPr lang="en-US" b="1" dirty="0">
                <a:solidFill>
                  <a:schemeClr val="tx1">
                    <a:lumMod val="65000"/>
                    <a:lumOff val="35000"/>
                  </a:schemeClr>
                </a:solidFill>
                <a:latin typeface="DIN 2014" panose="020B0504020202020204" pitchFamily="34" charset="0"/>
                <a:ea typeface="DIN 2014" panose="020B0504020202020204" pitchFamily="34" charset="0"/>
              </a:rPr>
              <a:t> </a:t>
            </a:r>
            <a:r>
              <a:rPr lang="en-US" b="1" dirty="0" err="1">
                <a:solidFill>
                  <a:schemeClr val="tx1">
                    <a:lumMod val="65000"/>
                    <a:lumOff val="35000"/>
                  </a:schemeClr>
                </a:solidFill>
                <a:latin typeface="DIN 2014" panose="020B0504020202020204" pitchFamily="34" charset="0"/>
                <a:ea typeface="DIN 2014" panose="020B0504020202020204" pitchFamily="34" charset="0"/>
              </a:rPr>
              <a:t>vívidas</a:t>
            </a:r>
            <a:r>
              <a:rPr lang="en-US" b="1" dirty="0">
                <a:solidFill>
                  <a:schemeClr val="tx1">
                    <a:lumMod val="65000"/>
                    <a:lumOff val="35000"/>
                  </a:schemeClr>
                </a:solidFill>
                <a:latin typeface="DIN 2014" panose="020B0504020202020204" pitchFamily="34" charset="0"/>
                <a:ea typeface="DIN 2014" panose="020B0504020202020204" pitchFamily="34" charset="0"/>
              </a:rPr>
              <a:t> </a:t>
            </a:r>
            <a:r>
              <a:rPr lang="en-US" dirty="0">
                <a:solidFill>
                  <a:schemeClr val="tx1">
                    <a:lumMod val="65000"/>
                    <a:lumOff val="35000"/>
                  </a:schemeClr>
                </a:solidFill>
                <a:latin typeface="DIN 2014" panose="020B0504020202020204" pitchFamily="34" charset="0"/>
                <a:ea typeface="DIN 2014" panose="020B0504020202020204" pitchFamily="34" charset="0"/>
              </a:rPr>
              <a:t>para </a:t>
            </a:r>
            <a:r>
              <a:rPr lang="en-US" dirty="0" err="1">
                <a:solidFill>
                  <a:schemeClr val="tx1">
                    <a:lumMod val="65000"/>
                    <a:lumOff val="35000"/>
                  </a:schemeClr>
                </a:solidFill>
                <a:latin typeface="DIN 2014" panose="020B0504020202020204" pitchFamily="34" charset="0"/>
                <a:ea typeface="DIN 2014" panose="020B0504020202020204" pitchFamily="34" charset="0"/>
              </a:rPr>
              <a:t>tornar</a:t>
            </a:r>
            <a:r>
              <a:rPr lang="en-US" dirty="0">
                <a:solidFill>
                  <a:schemeClr val="tx1">
                    <a:lumMod val="65000"/>
                    <a:lumOff val="35000"/>
                  </a:schemeClr>
                </a:solidFill>
                <a:latin typeface="DIN 2014" panose="020B0504020202020204" pitchFamily="34" charset="0"/>
                <a:ea typeface="DIN 2014" panose="020B0504020202020204" pitchFamily="34" charset="0"/>
              </a:rPr>
              <a:t> as </a:t>
            </a:r>
            <a:r>
              <a:rPr lang="en-US" b="1" dirty="0" err="1">
                <a:solidFill>
                  <a:schemeClr val="tx1">
                    <a:lumMod val="65000"/>
                    <a:lumOff val="35000"/>
                  </a:schemeClr>
                </a:solidFill>
                <a:latin typeface="DIN 2014" panose="020B0504020202020204" pitchFamily="34" charset="0"/>
                <a:ea typeface="DIN 2014" panose="020B0504020202020204" pitchFamily="34" charset="0"/>
              </a:rPr>
              <a:t>histórias</a:t>
            </a:r>
            <a:r>
              <a:rPr lang="en-US" b="1" dirty="0">
                <a:solidFill>
                  <a:schemeClr val="tx1">
                    <a:lumMod val="65000"/>
                    <a:lumOff val="35000"/>
                  </a:schemeClr>
                </a:solidFill>
                <a:latin typeface="DIN 2014" panose="020B0504020202020204" pitchFamily="34" charset="0"/>
                <a:ea typeface="DIN 2014" panose="020B0504020202020204" pitchFamily="34" charset="0"/>
              </a:rPr>
              <a:t> </a:t>
            </a:r>
            <a:r>
              <a:rPr lang="en-US" b="1" dirty="0" err="1">
                <a:solidFill>
                  <a:schemeClr val="tx1">
                    <a:lumMod val="65000"/>
                    <a:lumOff val="35000"/>
                  </a:schemeClr>
                </a:solidFill>
                <a:latin typeface="DIN 2014" panose="020B0504020202020204" pitchFamily="34" charset="0"/>
                <a:ea typeface="DIN 2014" panose="020B0504020202020204" pitchFamily="34" charset="0"/>
              </a:rPr>
              <a:t>compreensíveis</a:t>
            </a:r>
            <a:r>
              <a:rPr lang="en-US" b="1" dirty="0">
                <a:solidFill>
                  <a:schemeClr val="tx1">
                    <a:lumMod val="65000"/>
                    <a:lumOff val="35000"/>
                  </a:schemeClr>
                </a:solidFill>
                <a:latin typeface="DIN 2014" panose="020B0504020202020204" pitchFamily="34" charset="0"/>
                <a:ea typeface="DIN 2014" panose="020B0504020202020204" pitchFamily="34" charset="0"/>
              </a:rPr>
              <a:t> </a:t>
            </a:r>
            <a:r>
              <a:rPr lang="en-US" dirty="0">
                <a:solidFill>
                  <a:schemeClr val="tx1">
                    <a:lumMod val="65000"/>
                    <a:lumOff val="35000"/>
                  </a:schemeClr>
                </a:solidFill>
                <a:latin typeface="DIN 2014" panose="020B0504020202020204" pitchFamily="34" charset="0"/>
                <a:ea typeface="DIN 2014" panose="020B0504020202020204" pitchFamily="34" charset="0"/>
              </a:rPr>
              <a:t>e </a:t>
            </a:r>
            <a:r>
              <a:rPr lang="en-US" b="1" dirty="0" err="1">
                <a:solidFill>
                  <a:schemeClr val="tx1">
                    <a:lumMod val="65000"/>
                    <a:lumOff val="35000"/>
                  </a:schemeClr>
                </a:solidFill>
                <a:latin typeface="DIN 2014" panose="020B0504020202020204" pitchFamily="34" charset="0"/>
                <a:ea typeface="DIN 2014" panose="020B0504020202020204" pitchFamily="34" charset="0"/>
              </a:rPr>
              <a:t>divertidas</a:t>
            </a:r>
            <a:r>
              <a:rPr lang="en-US" dirty="0">
                <a:solidFill>
                  <a:schemeClr val="tx1">
                    <a:lumMod val="65000"/>
                    <a:lumOff val="35000"/>
                  </a:schemeClr>
                </a:solidFill>
                <a:latin typeface="DIN 2014" panose="020B0504020202020204" pitchFamily="34" charset="0"/>
                <a:ea typeface="DIN 2014" panose="020B0504020202020204" pitchFamily="34" charset="0"/>
              </a:rPr>
              <a:t>. </a:t>
            </a:r>
            <a:r>
              <a:rPr lang="pt-PT" dirty="0">
                <a:solidFill>
                  <a:schemeClr val="tx1">
                    <a:lumMod val="65000"/>
                    <a:lumOff val="35000"/>
                  </a:schemeClr>
                </a:solidFill>
                <a:latin typeface="DIN 2014" panose="020B0504020202020204" pitchFamily="34" charset="0"/>
                <a:ea typeface="DIN 2014" panose="020B0504020202020204" pitchFamily="34" charset="0"/>
              </a:rPr>
              <a:t>Apenas cerca de dois parágrafos do que se diz deve ser citado. </a:t>
            </a:r>
            <a:endParaRPr lang="en-US" dirty="0">
              <a:solidFill>
                <a:schemeClr val="tx1">
                  <a:lumMod val="65000"/>
                  <a:lumOff val="35000"/>
                </a:schemeClr>
              </a:solidFill>
              <a:latin typeface="DIN 2014" panose="020B0504020202020204" pitchFamily="34" charset="0"/>
              <a:ea typeface="DIN 2014" panose="020B0504020202020204" pitchFamily="34" charset="0"/>
            </a:endParaRPr>
          </a:p>
          <a:p>
            <a:endParaRPr lang="en-US" dirty="0">
              <a:solidFill>
                <a:schemeClr val="tx1">
                  <a:lumMod val="65000"/>
                  <a:lumOff val="35000"/>
                </a:schemeClr>
              </a:solidFill>
              <a:latin typeface="DIN 2014" panose="020B0504020202020204" pitchFamily="34" charset="0"/>
              <a:ea typeface="DIN 2014" panose="020B0504020202020204" pitchFamily="34" charset="0"/>
            </a:endParaRPr>
          </a:p>
          <a:p>
            <a:pPr algn="just"/>
            <a:r>
              <a:rPr lang="pt-PT" b="1" dirty="0">
                <a:solidFill>
                  <a:schemeClr val="tx1">
                    <a:lumMod val="65000"/>
                    <a:lumOff val="35000"/>
                  </a:schemeClr>
                </a:solidFill>
                <a:latin typeface="DIN 2014" panose="020B0504020202020204" pitchFamily="34" charset="0"/>
                <a:ea typeface="DIN 2014" panose="020B0504020202020204" pitchFamily="34" charset="0"/>
              </a:rPr>
              <a:t>É tudo sobre palavras </a:t>
            </a:r>
            <a:r>
              <a:rPr lang="pt-PT" dirty="0">
                <a:solidFill>
                  <a:schemeClr val="tx1">
                    <a:lumMod val="65000"/>
                    <a:lumOff val="35000"/>
                  </a:schemeClr>
                </a:solidFill>
                <a:latin typeface="DIN 2014" panose="020B0504020202020204" pitchFamily="34" charset="0"/>
                <a:ea typeface="DIN 2014" panose="020B0504020202020204" pitchFamily="34" charset="0"/>
              </a:rPr>
              <a:t>– e quão criativamente são usadas.</a:t>
            </a:r>
            <a:endParaRPr lang="en-US" dirty="0">
              <a:solidFill>
                <a:schemeClr val="tx1">
                  <a:lumMod val="65000"/>
                  <a:lumOff val="35000"/>
                </a:schemeClr>
              </a:solidFill>
              <a:latin typeface="DIN 2014" panose="020B0504020202020204" pitchFamily="34" charset="0"/>
              <a:ea typeface="DIN 2014" panose="020B0504020202020204" pitchFamily="34" charset="0"/>
            </a:endParaRPr>
          </a:p>
          <a:p>
            <a:pPr algn="just"/>
            <a:endParaRPr lang="en-US" dirty="0">
              <a:solidFill>
                <a:schemeClr val="tx1">
                  <a:lumMod val="65000"/>
                  <a:lumOff val="35000"/>
                </a:schemeClr>
              </a:solidFill>
              <a:latin typeface="DIN 2014" panose="020B0504020202020204" pitchFamily="34" charset="0"/>
              <a:ea typeface="DIN 2014" panose="020B0504020202020204" pitchFamily="34" charset="0"/>
            </a:endParaRPr>
          </a:p>
          <a:p>
            <a:endParaRPr lang="en-US" dirty="0">
              <a:solidFill>
                <a:schemeClr val="tx1">
                  <a:lumMod val="65000"/>
                  <a:lumOff val="35000"/>
                </a:schemeClr>
              </a:solidFill>
              <a:latin typeface="DIN 2014" panose="020B0504020202020204" pitchFamily="34" charset="0"/>
              <a:ea typeface="DIN 2014" panose="020B0504020202020204" pitchFamily="34" charset="0"/>
            </a:endParaRPr>
          </a:p>
          <a:p>
            <a:endParaRPr lang="en-US" dirty="0">
              <a:solidFill>
                <a:schemeClr val="tx1">
                  <a:lumMod val="65000"/>
                  <a:lumOff val="35000"/>
                </a:schemeClr>
              </a:solidFill>
              <a:latin typeface="DIN 2014" panose="020B0504020202020204" pitchFamily="34" charset="0"/>
              <a:ea typeface="DIN 2014" panose="020B0504020202020204" pitchFamily="34" charset="0"/>
            </a:endParaRPr>
          </a:p>
          <a:p>
            <a:endParaRPr lang="en-US" dirty="0">
              <a:solidFill>
                <a:schemeClr val="tx1">
                  <a:lumMod val="65000"/>
                  <a:lumOff val="35000"/>
                </a:schemeClr>
              </a:solidFill>
              <a:latin typeface="DIN 2014" panose="020B0504020202020204" pitchFamily="34" charset="0"/>
              <a:ea typeface="DIN 2014" panose="020B0504020202020204" pitchFamily="34" charset="0"/>
            </a:endParaRPr>
          </a:p>
          <a:p>
            <a:endParaRPr lang="en-US" dirty="0">
              <a:solidFill>
                <a:schemeClr val="tx1">
                  <a:lumMod val="65000"/>
                  <a:lumOff val="35000"/>
                </a:schemeClr>
              </a:solidFill>
              <a:latin typeface="DIN 2014" panose="020B0504020202020204" pitchFamily="34" charset="0"/>
              <a:ea typeface="DIN 2014" panose="020B0504020202020204" pitchFamily="34" charset="0"/>
            </a:endParaRPr>
          </a:p>
          <a:p>
            <a:pPr algn="ctr"/>
            <a:endParaRPr lang="en-US" dirty="0">
              <a:solidFill>
                <a:schemeClr val="tx1">
                  <a:lumMod val="65000"/>
                  <a:lumOff val="35000"/>
                </a:schemeClr>
              </a:solidFill>
              <a:latin typeface="DIN 2014" panose="020B0504020202020204" pitchFamily="34" charset="0"/>
              <a:ea typeface="DIN 2014" panose="020B0504020202020204" pitchFamily="34" charset="0"/>
            </a:endParaRPr>
          </a:p>
        </p:txBody>
      </p:sp>
      <p:pic>
        <p:nvPicPr>
          <p:cNvPr id="2" name="Bildplatzhalter 1"/>
          <p:cNvPicPr>
            <a:picLocks noGrp="1" noChangeAspect="1"/>
          </p:cNvPicPr>
          <p:nvPr>
            <p:ph type="pic" sz="quarter" idx="13"/>
          </p:nvPr>
        </p:nvPicPr>
        <p:blipFill>
          <a:blip r:embed="rId11">
            <a:extLst>
              <a:ext uri="{28A0092B-C50C-407E-A947-70E740481C1C}">
                <a14:useLocalDpi xmlns:a14="http://schemas.microsoft.com/office/drawing/2010/main" val="0"/>
              </a:ext>
            </a:extLst>
          </a:blip>
          <a:srcRect t="4251" b="4251"/>
          <a:stretch>
            <a:fillRect/>
          </a:stretch>
        </p:blipFill>
        <p:spPr>
          <a:xfrm>
            <a:off x="317241" y="1751720"/>
            <a:ext cx="5206481" cy="3175880"/>
          </a:xfrm>
        </p:spPr>
      </p:pic>
    </p:spTree>
    <p:extLst>
      <p:ext uri="{BB962C8B-B14F-4D97-AF65-F5344CB8AC3E}">
        <p14:creationId xmlns:p14="http://schemas.microsoft.com/office/powerpoint/2010/main" val="2623388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E1CECD-1401-46C0-B9AA-AFA85D6FE087}"/>
              </a:ext>
            </a:extLst>
          </p:cNvPr>
          <p:cNvSpPr>
            <a:spLocks noGrp="1"/>
          </p:cNvSpPr>
          <p:nvPr>
            <p:ph sz="quarter" idx="12"/>
          </p:nvPr>
        </p:nvSpPr>
        <p:spPr>
          <a:xfrm>
            <a:off x="575444" y="2457533"/>
            <a:ext cx="6076873" cy="3352800"/>
          </a:xfrm>
        </p:spPr>
        <p:txBody>
          <a:bodyPr/>
          <a:lstStyle/>
          <a:p>
            <a:endParaRPr lang="en-US" dirty="0"/>
          </a:p>
          <a:p>
            <a:endParaRPr lang="en-US" dirty="0"/>
          </a:p>
        </p:txBody>
      </p:sp>
      <p:sp>
        <p:nvSpPr>
          <p:cNvPr id="4" name="Text Placeholder 3">
            <a:extLst>
              <a:ext uri="{FF2B5EF4-FFF2-40B4-BE49-F238E27FC236}">
                <a16:creationId xmlns:a16="http://schemas.microsoft.com/office/drawing/2014/main" id="{DEECA2E0-DA62-4F2A-A6AB-2E01AF21AB0E}"/>
              </a:ext>
            </a:extLst>
          </p:cNvPr>
          <p:cNvSpPr>
            <a:spLocks noGrp="1"/>
          </p:cNvSpPr>
          <p:nvPr>
            <p:ph type="body" sz="quarter" idx="11"/>
          </p:nvPr>
        </p:nvSpPr>
        <p:spPr>
          <a:xfrm>
            <a:off x="2614558" y="826185"/>
            <a:ext cx="6566764" cy="292328"/>
          </a:xfrm>
        </p:spPr>
        <p:txBody>
          <a:bodyPr/>
          <a:lstStyle/>
          <a:p>
            <a:pPr algn="ctr"/>
            <a:r>
              <a:rPr lang="en-US" b="1" dirty="0" err="1">
                <a:solidFill>
                  <a:schemeClr val="tx1">
                    <a:lumMod val="65000"/>
                    <a:lumOff val="35000"/>
                  </a:schemeClr>
                </a:solidFill>
                <a:latin typeface="DIN 2014" panose="020B0504020202020204" pitchFamily="34" charset="0"/>
                <a:ea typeface="DIN 2014" panose="020B0504020202020204" pitchFamily="34" charset="0"/>
              </a:rPr>
              <a:t>Conclusão</a:t>
            </a:r>
            <a:r>
              <a:rPr lang="en-US" b="1" dirty="0">
                <a:solidFill>
                  <a:schemeClr val="tx1">
                    <a:lumMod val="65000"/>
                    <a:lumOff val="35000"/>
                  </a:schemeClr>
                </a:solidFill>
                <a:latin typeface="DIN 2014" panose="020B0504020202020204" pitchFamily="34" charset="0"/>
                <a:ea typeface="DIN 2014" panose="020B0504020202020204" pitchFamily="34" charset="0"/>
              </a:rPr>
              <a:t>: </a:t>
            </a:r>
            <a:r>
              <a:rPr lang="en-US" b="1" dirty="0" err="1">
                <a:solidFill>
                  <a:schemeClr val="tx1">
                    <a:lumMod val="65000"/>
                    <a:lumOff val="35000"/>
                  </a:schemeClr>
                </a:solidFill>
                <a:latin typeface="DIN 2014" panose="020B0504020202020204" pitchFamily="34" charset="0"/>
                <a:ea typeface="DIN 2014" panose="020B0504020202020204" pitchFamily="34" charset="0"/>
              </a:rPr>
              <a:t>Conhecimento</a:t>
            </a:r>
            <a:r>
              <a:rPr lang="en-US" b="1" dirty="0">
                <a:solidFill>
                  <a:schemeClr val="tx1">
                    <a:lumMod val="65000"/>
                    <a:lumOff val="35000"/>
                  </a:schemeClr>
                </a:solidFill>
                <a:latin typeface="DIN 2014" panose="020B0504020202020204" pitchFamily="34" charset="0"/>
                <a:ea typeface="DIN 2014" panose="020B0504020202020204" pitchFamily="34" charset="0"/>
              </a:rPr>
              <a:t> é </a:t>
            </a:r>
            <a:r>
              <a:rPr lang="en-US" b="1" dirty="0" err="1">
                <a:solidFill>
                  <a:schemeClr val="tx1">
                    <a:lumMod val="65000"/>
                    <a:lumOff val="35000"/>
                  </a:schemeClr>
                </a:solidFill>
                <a:latin typeface="DIN 2014" panose="020B0504020202020204" pitchFamily="34" charset="0"/>
                <a:ea typeface="DIN 2014" panose="020B0504020202020204" pitchFamily="34" charset="0"/>
              </a:rPr>
              <a:t>comunicação</a:t>
            </a:r>
            <a:r>
              <a:rPr lang="en-US" b="1" dirty="0">
                <a:solidFill>
                  <a:schemeClr val="tx1">
                    <a:lumMod val="65000"/>
                    <a:lumOff val="35000"/>
                  </a:schemeClr>
                </a:solidFill>
                <a:latin typeface="DIN 2014" panose="020B0504020202020204" pitchFamily="34" charset="0"/>
                <a:ea typeface="DIN 2014" panose="020B0504020202020204" pitchFamily="34" charset="0"/>
              </a:rPr>
              <a:t> </a:t>
            </a:r>
            <a:endParaRPr lang="en-US" b="1" dirty="0"/>
          </a:p>
        </p:txBody>
      </p:sp>
      <p:pic>
        <p:nvPicPr>
          <p:cNvPr id="34" name="Picture 33">
            <a:extLst>
              <a:ext uri="{FF2B5EF4-FFF2-40B4-BE49-F238E27FC236}">
                <a16:creationId xmlns:a16="http://schemas.microsoft.com/office/drawing/2014/main" id="{FB2B4B3F-5E88-3FA3-8F9F-C8990D23DECC}"/>
              </a:ext>
            </a:extLst>
          </p:cNvPr>
          <p:cNvPicPr>
            <a:picLocks noChangeAspect="1"/>
          </p:cNvPicPr>
          <p:nvPr/>
        </p:nvPicPr>
        <p:blipFill>
          <a:blip r:embed="rId2"/>
          <a:stretch>
            <a:fillRect/>
          </a:stretch>
        </p:blipFill>
        <p:spPr>
          <a:xfrm>
            <a:off x="0" y="82265"/>
            <a:ext cx="2614558" cy="1139884"/>
          </a:xfrm>
          <a:prstGeom prst="rect">
            <a:avLst/>
          </a:prstGeom>
        </p:spPr>
      </p:pic>
      <p:pic>
        <p:nvPicPr>
          <p:cNvPr id="14" name="Picture 13">
            <a:extLst>
              <a:ext uri="{FF2B5EF4-FFF2-40B4-BE49-F238E27FC236}">
                <a16:creationId xmlns:a16="http://schemas.microsoft.com/office/drawing/2014/main" id="{DFEEF4A5-3D08-CC88-A515-48FB7A965ED8}"/>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2497" y="6147337"/>
            <a:ext cx="2466975" cy="516890"/>
          </a:xfrm>
          <a:prstGeom prst="rect">
            <a:avLst/>
          </a:prstGeom>
          <a:noFill/>
          <a:ln>
            <a:noFill/>
          </a:ln>
        </p:spPr>
      </p:pic>
      <p:pic>
        <p:nvPicPr>
          <p:cNvPr id="15" name="Picture 14">
            <a:extLst>
              <a:ext uri="{FF2B5EF4-FFF2-40B4-BE49-F238E27FC236}">
                <a16:creationId xmlns:a16="http://schemas.microsoft.com/office/drawing/2014/main" id="{4494344D-54F9-5E84-BA76-5439FCE2A20D}"/>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486400" y="6148607"/>
            <a:ext cx="5337175" cy="670560"/>
          </a:xfrm>
          <a:prstGeom prst="rect">
            <a:avLst/>
          </a:prstGeom>
          <a:noFill/>
          <a:ln>
            <a:noFill/>
          </a:ln>
        </p:spPr>
      </p:pic>
      <p:pic>
        <p:nvPicPr>
          <p:cNvPr id="22" name="Picture 21">
            <a:extLst>
              <a:ext uri="{FF2B5EF4-FFF2-40B4-BE49-F238E27FC236}">
                <a16:creationId xmlns:a16="http://schemas.microsoft.com/office/drawing/2014/main" id="{5732222D-C8B4-6DDD-5B06-959E52E222F2}"/>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195743" y="6118762"/>
            <a:ext cx="863600" cy="370205"/>
          </a:xfrm>
          <a:prstGeom prst="rect">
            <a:avLst/>
          </a:prstGeom>
          <a:noFill/>
          <a:ln>
            <a:noFill/>
          </a:ln>
        </p:spPr>
      </p:pic>
      <p:pic>
        <p:nvPicPr>
          <p:cNvPr id="23" name="Picture 22">
            <a:extLst>
              <a:ext uri="{FF2B5EF4-FFF2-40B4-BE49-F238E27FC236}">
                <a16:creationId xmlns:a16="http://schemas.microsoft.com/office/drawing/2014/main" id="{123A9013-330F-7C40-007D-769522E86E4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976543" y="6156862"/>
            <a:ext cx="1131570" cy="299720"/>
          </a:xfrm>
          <a:prstGeom prst="rect">
            <a:avLst/>
          </a:prstGeom>
          <a:noFill/>
          <a:ln>
            <a:noFill/>
          </a:ln>
        </p:spPr>
      </p:pic>
      <p:pic>
        <p:nvPicPr>
          <p:cNvPr id="24" name="Picture 23">
            <a:extLst>
              <a:ext uri="{FF2B5EF4-FFF2-40B4-BE49-F238E27FC236}">
                <a16:creationId xmlns:a16="http://schemas.microsoft.com/office/drawing/2014/main" id="{CE5B0242-20FB-D893-0D59-807970C06CA6}"/>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8643043" y="6147337"/>
            <a:ext cx="1243965" cy="323850"/>
          </a:xfrm>
          <a:prstGeom prst="rect">
            <a:avLst/>
          </a:prstGeom>
          <a:noFill/>
          <a:ln>
            <a:noFill/>
          </a:ln>
        </p:spPr>
      </p:pic>
      <p:pic>
        <p:nvPicPr>
          <p:cNvPr id="25" name="Picture 24">
            <a:extLst>
              <a:ext uri="{FF2B5EF4-FFF2-40B4-BE49-F238E27FC236}">
                <a16:creationId xmlns:a16="http://schemas.microsoft.com/office/drawing/2014/main" id="{668844DC-2C60-DF64-4BF0-595C4A0B916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19018" y="6156862"/>
            <a:ext cx="741680" cy="305435"/>
          </a:xfrm>
          <a:prstGeom prst="rect">
            <a:avLst/>
          </a:prstGeom>
        </p:spPr>
      </p:pic>
      <p:pic>
        <p:nvPicPr>
          <p:cNvPr id="26" name="Picture 25">
            <a:extLst>
              <a:ext uri="{FF2B5EF4-FFF2-40B4-BE49-F238E27FC236}">
                <a16:creationId xmlns:a16="http://schemas.microsoft.com/office/drawing/2014/main" id="{923206A9-364E-CE13-BE14-6FF3ECADE44A}"/>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7757218" y="6118762"/>
            <a:ext cx="836295" cy="337820"/>
          </a:xfrm>
          <a:prstGeom prst="rect">
            <a:avLst/>
          </a:prstGeom>
          <a:noFill/>
          <a:ln>
            <a:noFill/>
          </a:ln>
        </p:spPr>
      </p:pic>
      <p:pic>
        <p:nvPicPr>
          <p:cNvPr id="27" name="image10.png">
            <a:extLst>
              <a:ext uri="{FF2B5EF4-FFF2-40B4-BE49-F238E27FC236}">
                <a16:creationId xmlns:a16="http://schemas.microsoft.com/office/drawing/2014/main" id="{F6191B77-C2B4-1371-CA74-B9358F97083F}"/>
              </a:ext>
            </a:extLst>
          </p:cNvPr>
          <p:cNvPicPr/>
          <p:nvPr/>
        </p:nvPicPr>
        <p:blipFill>
          <a:blip r:embed="rId10">
            <a:extLst>
              <a:ext uri="{28A0092B-C50C-407E-A947-70E740481C1C}">
                <a14:useLocalDpi xmlns:a14="http://schemas.microsoft.com/office/drawing/2010/main" val="0"/>
              </a:ext>
            </a:extLst>
          </a:blip>
          <a:srcRect/>
          <a:stretch>
            <a:fillRect/>
          </a:stretch>
        </p:blipFill>
        <p:spPr>
          <a:xfrm>
            <a:off x="5337868" y="6080662"/>
            <a:ext cx="1314450" cy="440055"/>
          </a:xfrm>
          <a:prstGeom prst="rect">
            <a:avLst/>
          </a:prstGeom>
          <a:ln/>
        </p:spPr>
      </p:pic>
      <p:graphicFrame>
        <p:nvGraphicFramePr>
          <p:cNvPr id="3" name="Diagramm 2"/>
          <p:cNvGraphicFramePr/>
          <p:nvPr>
            <p:extLst>
              <p:ext uri="{D42A27DB-BD31-4B8C-83A1-F6EECF244321}">
                <p14:modId xmlns:p14="http://schemas.microsoft.com/office/powerpoint/2010/main" val="3243983167"/>
              </p:ext>
            </p:extLst>
          </p:nvPr>
        </p:nvGraphicFramePr>
        <p:xfrm>
          <a:off x="-221876" y="1401801"/>
          <a:ext cx="8045451" cy="435113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5" name="Abgerundetes Rechteck 4"/>
          <p:cNvSpPr/>
          <p:nvPr/>
        </p:nvSpPr>
        <p:spPr>
          <a:xfrm>
            <a:off x="7324740" y="1972500"/>
            <a:ext cx="4291816" cy="3209731"/>
          </a:xfrm>
          <a:prstGeom prst="roundRect">
            <a:avLst/>
          </a:prstGeom>
          <a:solidFill>
            <a:schemeClr val="accent2">
              <a:lumMod val="40000"/>
              <a:lumOff val="60000"/>
            </a:schemeClr>
          </a:solidFill>
          <a:ln w="57150">
            <a:solidFill>
              <a:srgbClr val="FBC0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solidFill>
                  <a:schemeClr val="tx1"/>
                </a:solidFill>
                <a:latin typeface="DIN 2014" panose="020B0504020202020204"/>
              </a:rPr>
              <a:t>A</a:t>
            </a:r>
            <a:r>
              <a:rPr lang="pt-PT" b="1" dirty="0">
                <a:solidFill>
                  <a:schemeClr val="tx1"/>
                </a:solidFill>
                <a:latin typeface="DIN 2014" panose="020B0504020202020204"/>
              </a:rPr>
              <a:t> literacia mediática </a:t>
            </a:r>
            <a:r>
              <a:rPr lang="pt-PT" dirty="0">
                <a:solidFill>
                  <a:schemeClr val="tx1"/>
                </a:solidFill>
                <a:latin typeface="DIN 2014" panose="020B0504020202020204"/>
              </a:rPr>
              <a:t>pode</a:t>
            </a:r>
            <a:r>
              <a:rPr lang="pt-PT" b="1" dirty="0">
                <a:solidFill>
                  <a:schemeClr val="tx1"/>
                </a:solidFill>
                <a:latin typeface="DIN 2014" panose="020B0504020202020204"/>
              </a:rPr>
              <a:t> ajudar-nos </a:t>
            </a:r>
            <a:r>
              <a:rPr lang="pt-PT" dirty="0">
                <a:solidFill>
                  <a:schemeClr val="tx1"/>
                </a:solidFill>
                <a:latin typeface="DIN 2014" panose="020B0504020202020204"/>
              </a:rPr>
              <a:t>a </a:t>
            </a:r>
            <a:r>
              <a:rPr lang="pt-PT" b="1" dirty="0">
                <a:solidFill>
                  <a:schemeClr val="tx1"/>
                </a:solidFill>
                <a:latin typeface="DIN 2014" panose="020B0504020202020204"/>
              </a:rPr>
              <a:t>compreender </a:t>
            </a:r>
            <a:r>
              <a:rPr lang="pt-PT" dirty="0">
                <a:solidFill>
                  <a:schemeClr val="tx1"/>
                </a:solidFill>
                <a:latin typeface="DIN 2014" panose="020B0504020202020204"/>
              </a:rPr>
              <a:t>e utilizar melhor os meios de comunicação social. </a:t>
            </a:r>
          </a:p>
          <a:p>
            <a:pPr algn="ctr"/>
            <a:endParaRPr lang="pt-PT" dirty="0">
              <a:solidFill>
                <a:schemeClr val="tx1"/>
              </a:solidFill>
              <a:latin typeface="DIN 2014" panose="020B0504020202020204"/>
            </a:endParaRPr>
          </a:p>
          <a:p>
            <a:pPr algn="ctr"/>
            <a:r>
              <a:rPr lang="pt-PT" dirty="0">
                <a:solidFill>
                  <a:schemeClr val="tx1"/>
                </a:solidFill>
                <a:latin typeface="DIN 2014" panose="020B0504020202020204"/>
              </a:rPr>
              <a:t>Só assim poderemos utilizar o potencial dos meios de comunicação social e fazer ouvir a nossa opinião na sociedade.</a:t>
            </a:r>
            <a:endParaRPr lang="de-AT" dirty="0">
              <a:solidFill>
                <a:schemeClr val="tx1"/>
              </a:solidFill>
            </a:endParaRPr>
          </a:p>
        </p:txBody>
      </p:sp>
    </p:spTree>
    <p:extLst>
      <p:ext uri="{BB962C8B-B14F-4D97-AF65-F5344CB8AC3E}">
        <p14:creationId xmlns:p14="http://schemas.microsoft.com/office/powerpoint/2010/main" val="1580189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Gleichschenkliges Dreieck 34"/>
          <p:cNvSpPr/>
          <p:nvPr/>
        </p:nvSpPr>
        <p:spPr>
          <a:xfrm rot="10800000">
            <a:off x="1152262" y="3133262"/>
            <a:ext cx="1371600" cy="1066800"/>
          </a:xfrm>
          <a:prstGeom prst="triangl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36" name="Gleichschenkliges Dreieck 35"/>
          <p:cNvSpPr/>
          <p:nvPr/>
        </p:nvSpPr>
        <p:spPr>
          <a:xfrm rot="10800000">
            <a:off x="2523862" y="3133262"/>
            <a:ext cx="1371600" cy="1066800"/>
          </a:xfrm>
          <a:prstGeom prst="triangl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37" name="Gleichschenkliges Dreieck 36"/>
          <p:cNvSpPr/>
          <p:nvPr/>
        </p:nvSpPr>
        <p:spPr>
          <a:xfrm rot="10800000">
            <a:off x="3895462" y="3133262"/>
            <a:ext cx="1371600" cy="1066800"/>
          </a:xfrm>
          <a:prstGeom prst="triangl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grpSp>
        <p:nvGrpSpPr>
          <p:cNvPr id="3" name="Gruppieren 2"/>
          <p:cNvGrpSpPr/>
          <p:nvPr/>
        </p:nvGrpSpPr>
        <p:grpSpPr>
          <a:xfrm>
            <a:off x="1152263" y="2066337"/>
            <a:ext cx="4114800" cy="3200525"/>
            <a:chOff x="1152263" y="2066337"/>
            <a:chExt cx="4114800" cy="3200525"/>
          </a:xfrm>
        </p:grpSpPr>
        <p:sp>
          <p:nvSpPr>
            <p:cNvPr id="8" name="Gleichschenkliges Dreieck 7"/>
            <p:cNvSpPr/>
            <p:nvPr/>
          </p:nvSpPr>
          <p:spPr>
            <a:xfrm>
              <a:off x="1152263" y="2066337"/>
              <a:ext cx="1371600" cy="1066800"/>
            </a:xfrm>
            <a:prstGeom prst="triangl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0" name="Gleichschenkliges Dreieck 19"/>
            <p:cNvSpPr/>
            <p:nvPr/>
          </p:nvSpPr>
          <p:spPr>
            <a:xfrm>
              <a:off x="1152263" y="3133262"/>
              <a:ext cx="1371600" cy="1066800"/>
            </a:xfrm>
            <a:prstGeom prst="triangl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1" name="Gleichschenkliges Dreieck 20"/>
            <p:cNvSpPr/>
            <p:nvPr/>
          </p:nvSpPr>
          <p:spPr>
            <a:xfrm rot="10800000">
              <a:off x="1152263" y="4200062"/>
              <a:ext cx="1371600" cy="1066800"/>
            </a:xfrm>
            <a:prstGeom prst="triangl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8" name="Gleichschenkliges Dreieck 27"/>
            <p:cNvSpPr/>
            <p:nvPr/>
          </p:nvSpPr>
          <p:spPr>
            <a:xfrm>
              <a:off x="2523863" y="2066337"/>
              <a:ext cx="1371600" cy="1066800"/>
            </a:xfrm>
            <a:prstGeom prst="triangl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9" name="Gleichschenkliges Dreieck 28"/>
            <p:cNvSpPr/>
            <p:nvPr/>
          </p:nvSpPr>
          <p:spPr>
            <a:xfrm>
              <a:off x="2523863" y="3133262"/>
              <a:ext cx="1371600" cy="1066800"/>
            </a:xfrm>
            <a:prstGeom prst="triangl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30" name="Gleichschenkliges Dreieck 29"/>
            <p:cNvSpPr/>
            <p:nvPr/>
          </p:nvSpPr>
          <p:spPr>
            <a:xfrm rot="10800000">
              <a:off x="2523863" y="4200062"/>
              <a:ext cx="1371600" cy="1066800"/>
            </a:xfrm>
            <a:prstGeom prst="triangl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31" name="Gleichschenkliges Dreieck 30"/>
            <p:cNvSpPr/>
            <p:nvPr/>
          </p:nvSpPr>
          <p:spPr>
            <a:xfrm>
              <a:off x="3895463" y="2066337"/>
              <a:ext cx="1371600" cy="1066800"/>
            </a:xfrm>
            <a:prstGeom prst="triangl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32" name="Gleichschenkliges Dreieck 31"/>
            <p:cNvSpPr/>
            <p:nvPr/>
          </p:nvSpPr>
          <p:spPr>
            <a:xfrm>
              <a:off x="3895463" y="3133262"/>
              <a:ext cx="1371600" cy="1066800"/>
            </a:xfrm>
            <a:prstGeom prst="triangl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33" name="Gleichschenkliges Dreieck 32"/>
            <p:cNvSpPr/>
            <p:nvPr/>
          </p:nvSpPr>
          <p:spPr>
            <a:xfrm rot="10800000">
              <a:off x="3895463" y="4200062"/>
              <a:ext cx="1371600" cy="1066800"/>
            </a:xfrm>
            <a:prstGeom prst="triangl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grpSp>
      <p:pic>
        <p:nvPicPr>
          <p:cNvPr id="34" name="Picture 33">
            <a:extLst>
              <a:ext uri="{FF2B5EF4-FFF2-40B4-BE49-F238E27FC236}">
                <a16:creationId xmlns:a16="http://schemas.microsoft.com/office/drawing/2014/main" id="{FB2B4B3F-5E88-3FA3-8F9F-C8990D23DECC}"/>
              </a:ext>
            </a:extLst>
          </p:cNvPr>
          <p:cNvPicPr>
            <a:picLocks noChangeAspect="1"/>
          </p:cNvPicPr>
          <p:nvPr/>
        </p:nvPicPr>
        <p:blipFill>
          <a:blip r:embed="rId2"/>
          <a:stretch>
            <a:fillRect/>
          </a:stretch>
        </p:blipFill>
        <p:spPr>
          <a:xfrm>
            <a:off x="0" y="82265"/>
            <a:ext cx="2614558" cy="1139884"/>
          </a:xfrm>
          <a:prstGeom prst="rect">
            <a:avLst/>
          </a:prstGeom>
        </p:spPr>
      </p:pic>
      <p:pic>
        <p:nvPicPr>
          <p:cNvPr id="14" name="Picture 13">
            <a:extLst>
              <a:ext uri="{FF2B5EF4-FFF2-40B4-BE49-F238E27FC236}">
                <a16:creationId xmlns:a16="http://schemas.microsoft.com/office/drawing/2014/main" id="{DFEEF4A5-3D08-CC88-A515-48FB7A965ED8}"/>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2497" y="6147337"/>
            <a:ext cx="2466975" cy="516890"/>
          </a:xfrm>
          <a:prstGeom prst="rect">
            <a:avLst/>
          </a:prstGeom>
          <a:noFill/>
          <a:ln>
            <a:noFill/>
          </a:ln>
        </p:spPr>
      </p:pic>
      <p:pic>
        <p:nvPicPr>
          <p:cNvPr id="15" name="Picture 14">
            <a:extLst>
              <a:ext uri="{FF2B5EF4-FFF2-40B4-BE49-F238E27FC236}">
                <a16:creationId xmlns:a16="http://schemas.microsoft.com/office/drawing/2014/main" id="{4494344D-54F9-5E84-BA76-5439FCE2A20D}"/>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486400" y="6148607"/>
            <a:ext cx="5337175" cy="670560"/>
          </a:xfrm>
          <a:prstGeom prst="rect">
            <a:avLst/>
          </a:prstGeom>
          <a:noFill/>
          <a:ln>
            <a:noFill/>
          </a:ln>
        </p:spPr>
      </p:pic>
      <p:pic>
        <p:nvPicPr>
          <p:cNvPr id="22" name="Picture 21">
            <a:extLst>
              <a:ext uri="{FF2B5EF4-FFF2-40B4-BE49-F238E27FC236}">
                <a16:creationId xmlns:a16="http://schemas.microsoft.com/office/drawing/2014/main" id="{5732222D-C8B4-6DDD-5B06-959E52E222F2}"/>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195743" y="6118762"/>
            <a:ext cx="863600" cy="370205"/>
          </a:xfrm>
          <a:prstGeom prst="rect">
            <a:avLst/>
          </a:prstGeom>
          <a:noFill/>
          <a:ln>
            <a:noFill/>
          </a:ln>
        </p:spPr>
      </p:pic>
      <p:pic>
        <p:nvPicPr>
          <p:cNvPr id="23" name="Picture 22">
            <a:extLst>
              <a:ext uri="{FF2B5EF4-FFF2-40B4-BE49-F238E27FC236}">
                <a16:creationId xmlns:a16="http://schemas.microsoft.com/office/drawing/2014/main" id="{123A9013-330F-7C40-007D-769522E86E4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976543" y="6156862"/>
            <a:ext cx="1131570" cy="299720"/>
          </a:xfrm>
          <a:prstGeom prst="rect">
            <a:avLst/>
          </a:prstGeom>
          <a:noFill/>
          <a:ln>
            <a:noFill/>
          </a:ln>
        </p:spPr>
      </p:pic>
      <p:pic>
        <p:nvPicPr>
          <p:cNvPr id="24" name="Picture 23">
            <a:extLst>
              <a:ext uri="{FF2B5EF4-FFF2-40B4-BE49-F238E27FC236}">
                <a16:creationId xmlns:a16="http://schemas.microsoft.com/office/drawing/2014/main" id="{CE5B0242-20FB-D893-0D59-807970C06CA6}"/>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8643043" y="6147337"/>
            <a:ext cx="1243965" cy="323850"/>
          </a:xfrm>
          <a:prstGeom prst="rect">
            <a:avLst/>
          </a:prstGeom>
          <a:noFill/>
          <a:ln>
            <a:noFill/>
          </a:ln>
        </p:spPr>
      </p:pic>
      <p:pic>
        <p:nvPicPr>
          <p:cNvPr id="25" name="Picture 24">
            <a:extLst>
              <a:ext uri="{FF2B5EF4-FFF2-40B4-BE49-F238E27FC236}">
                <a16:creationId xmlns:a16="http://schemas.microsoft.com/office/drawing/2014/main" id="{668844DC-2C60-DF64-4BF0-595C4A0B916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19018" y="6156862"/>
            <a:ext cx="741680" cy="305435"/>
          </a:xfrm>
          <a:prstGeom prst="rect">
            <a:avLst/>
          </a:prstGeom>
        </p:spPr>
      </p:pic>
      <p:pic>
        <p:nvPicPr>
          <p:cNvPr id="26" name="Picture 25">
            <a:extLst>
              <a:ext uri="{FF2B5EF4-FFF2-40B4-BE49-F238E27FC236}">
                <a16:creationId xmlns:a16="http://schemas.microsoft.com/office/drawing/2014/main" id="{923206A9-364E-CE13-BE14-6FF3ECADE44A}"/>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7757218" y="6118762"/>
            <a:ext cx="836295" cy="337820"/>
          </a:xfrm>
          <a:prstGeom prst="rect">
            <a:avLst/>
          </a:prstGeom>
          <a:noFill/>
          <a:ln>
            <a:noFill/>
          </a:ln>
        </p:spPr>
      </p:pic>
      <p:pic>
        <p:nvPicPr>
          <p:cNvPr id="27" name="image10.png">
            <a:extLst>
              <a:ext uri="{FF2B5EF4-FFF2-40B4-BE49-F238E27FC236}">
                <a16:creationId xmlns:a16="http://schemas.microsoft.com/office/drawing/2014/main" id="{F6191B77-C2B4-1371-CA74-B9358F97083F}"/>
              </a:ext>
            </a:extLst>
          </p:cNvPr>
          <p:cNvPicPr/>
          <p:nvPr/>
        </p:nvPicPr>
        <p:blipFill>
          <a:blip r:embed="rId10">
            <a:extLst>
              <a:ext uri="{28A0092B-C50C-407E-A947-70E740481C1C}">
                <a14:useLocalDpi xmlns:a14="http://schemas.microsoft.com/office/drawing/2010/main" val="0"/>
              </a:ext>
            </a:extLst>
          </a:blip>
          <a:srcRect/>
          <a:stretch>
            <a:fillRect/>
          </a:stretch>
        </p:blipFill>
        <p:spPr>
          <a:xfrm>
            <a:off x="5337868" y="6080662"/>
            <a:ext cx="1314450" cy="440055"/>
          </a:xfrm>
          <a:prstGeom prst="rect">
            <a:avLst/>
          </a:prstGeom>
          <a:ln/>
        </p:spPr>
      </p:pic>
      <p:sp>
        <p:nvSpPr>
          <p:cNvPr id="17" name="Text Placeholder 3">
            <a:extLst>
              <a:ext uri="{FF2B5EF4-FFF2-40B4-BE49-F238E27FC236}">
                <a16:creationId xmlns:a16="http://schemas.microsoft.com/office/drawing/2014/main" id="{DEECA2E0-DA62-4F2A-A6AB-2E01AF21AB0E}"/>
              </a:ext>
            </a:extLst>
          </p:cNvPr>
          <p:cNvSpPr txBox="1">
            <a:spLocks/>
          </p:cNvSpPr>
          <p:nvPr/>
        </p:nvSpPr>
        <p:spPr>
          <a:xfrm>
            <a:off x="3628260" y="805892"/>
            <a:ext cx="4733665" cy="957103"/>
          </a:xfrm>
          <a:prstGeom prst="rect">
            <a:avLst/>
          </a:prstGeom>
        </p:spPr>
        <p:txBody>
          <a:bodyPr/>
          <a:lstStyle>
            <a:lvl1pPr marL="0" indent="0" algn="l" defTabSz="914400" rtl="0" eaLnBrk="1" latinLnBrk="0" hangingPunct="1">
              <a:lnSpc>
                <a:spcPct val="90000"/>
              </a:lnSpc>
              <a:spcBef>
                <a:spcPts val="1000"/>
              </a:spcBef>
              <a:buFont typeface="Arial"/>
              <a:buNone/>
              <a:defRPr sz="2000" b="0" kern="1200" cap="none" spc="0" baseline="0">
                <a:solidFill>
                  <a:schemeClr val="tx1"/>
                </a:solidFill>
                <a:latin typeface="+mn-lt"/>
                <a:ea typeface="Roboto Slab"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pt-PT" dirty="0">
                <a:solidFill>
                  <a:schemeClr val="tx1">
                    <a:lumMod val="65000"/>
                    <a:lumOff val="35000"/>
                  </a:schemeClr>
                </a:solidFill>
                <a:latin typeface="DIN 2014" panose="020B0504020202020204" pitchFamily="34" charset="0"/>
              </a:rPr>
              <a:t>Este jogo é sobre </a:t>
            </a:r>
            <a:r>
              <a:rPr lang="pt-PT" dirty="0" err="1">
                <a:solidFill>
                  <a:schemeClr val="tx1">
                    <a:lumMod val="65000"/>
                    <a:lumOff val="35000"/>
                  </a:schemeClr>
                </a:solidFill>
                <a:latin typeface="DIN 2014" panose="020B0504020202020204" pitchFamily="34" charset="0"/>
              </a:rPr>
              <a:t>Fake</a:t>
            </a:r>
            <a:r>
              <a:rPr lang="pt-PT" dirty="0">
                <a:solidFill>
                  <a:schemeClr val="tx1">
                    <a:lumMod val="65000"/>
                    <a:lumOff val="35000"/>
                  </a:schemeClr>
                </a:solidFill>
                <a:latin typeface="DIN 2014" panose="020B0504020202020204" pitchFamily="34" charset="0"/>
              </a:rPr>
              <a:t> </a:t>
            </a:r>
            <a:r>
              <a:rPr lang="pt-PT" dirty="0" err="1">
                <a:solidFill>
                  <a:schemeClr val="tx1">
                    <a:lumMod val="65000"/>
                    <a:lumOff val="35000"/>
                  </a:schemeClr>
                </a:solidFill>
                <a:latin typeface="DIN 2014" panose="020B0504020202020204" pitchFamily="34" charset="0"/>
              </a:rPr>
              <a:t>News</a:t>
            </a:r>
            <a:r>
              <a:rPr lang="pt-PT" dirty="0">
                <a:solidFill>
                  <a:schemeClr val="tx1">
                    <a:lumMod val="65000"/>
                    <a:lumOff val="35000"/>
                  </a:schemeClr>
                </a:solidFill>
                <a:latin typeface="DIN 2014" panose="020B0504020202020204" pitchFamily="34" charset="0"/>
              </a:rPr>
              <a:t>
</a:t>
            </a:r>
            <a:r>
              <a:rPr lang="pt-PT" b="1" dirty="0">
                <a:solidFill>
                  <a:schemeClr val="tx1">
                    <a:lumMod val="65000"/>
                    <a:lumOff val="35000"/>
                  </a:schemeClr>
                </a:solidFill>
                <a:latin typeface="DIN 2014" panose="020B0504020202020204" pitchFamily="34" charset="0"/>
              </a:rPr>
              <a:t> Podes te transformar num mentor e espalhar as tuas </a:t>
            </a:r>
            <a:r>
              <a:rPr lang="pt-PT" b="1" dirty="0" err="1">
                <a:solidFill>
                  <a:schemeClr val="tx1">
                    <a:lumMod val="65000"/>
                    <a:lumOff val="35000"/>
                  </a:schemeClr>
                </a:solidFill>
                <a:latin typeface="DIN 2014" panose="020B0504020202020204" pitchFamily="34" charset="0"/>
              </a:rPr>
              <a:t>fake</a:t>
            </a:r>
            <a:r>
              <a:rPr lang="pt-PT" b="1" dirty="0">
                <a:solidFill>
                  <a:schemeClr val="tx1">
                    <a:lumMod val="65000"/>
                    <a:lumOff val="35000"/>
                  </a:schemeClr>
                </a:solidFill>
                <a:latin typeface="DIN 2014" panose="020B0504020202020204" pitchFamily="34" charset="0"/>
              </a:rPr>
              <a:t> </a:t>
            </a:r>
            <a:r>
              <a:rPr lang="pt-PT" b="1" dirty="0" err="1">
                <a:solidFill>
                  <a:schemeClr val="tx1">
                    <a:lumMod val="65000"/>
                    <a:lumOff val="35000"/>
                  </a:schemeClr>
                </a:solidFill>
                <a:latin typeface="DIN 2014" panose="020B0504020202020204" pitchFamily="34" charset="0"/>
              </a:rPr>
              <a:t>news</a:t>
            </a:r>
            <a:r>
              <a:rPr lang="en-US" b="1" dirty="0">
                <a:solidFill>
                  <a:schemeClr val="tx1">
                    <a:lumMod val="65000"/>
                    <a:lumOff val="35000"/>
                  </a:schemeClr>
                </a:solidFill>
                <a:latin typeface="DIN 2014" panose="020B0504020202020204" pitchFamily="34" charset="0"/>
              </a:rPr>
              <a:t>. </a:t>
            </a:r>
            <a:endParaRPr lang="en-US" b="1" dirty="0"/>
          </a:p>
        </p:txBody>
      </p:sp>
      <p:sp>
        <p:nvSpPr>
          <p:cNvPr id="38" name="Gleichschenkliges Dreieck 37"/>
          <p:cNvSpPr/>
          <p:nvPr/>
        </p:nvSpPr>
        <p:spPr>
          <a:xfrm rot="10800000">
            <a:off x="6652318" y="3072474"/>
            <a:ext cx="1371600" cy="1066800"/>
          </a:xfrm>
          <a:prstGeom prst="triangl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39" name="Gleichschenkliges Dreieck 38"/>
          <p:cNvSpPr/>
          <p:nvPr/>
        </p:nvSpPr>
        <p:spPr>
          <a:xfrm>
            <a:off x="6652319" y="2005549"/>
            <a:ext cx="1371600" cy="1066800"/>
          </a:xfrm>
          <a:prstGeom prst="triangl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40" name="Gleichschenkliges Dreieck 39"/>
          <p:cNvSpPr/>
          <p:nvPr/>
        </p:nvSpPr>
        <p:spPr>
          <a:xfrm rot="10800000">
            <a:off x="6652319" y="4139274"/>
            <a:ext cx="1371600" cy="1066800"/>
          </a:xfrm>
          <a:prstGeom prst="triangl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41" name="Gleichschenkliges Dreieck 40"/>
          <p:cNvSpPr/>
          <p:nvPr/>
        </p:nvSpPr>
        <p:spPr>
          <a:xfrm>
            <a:off x="8023919" y="2005549"/>
            <a:ext cx="1371600" cy="1066800"/>
          </a:xfrm>
          <a:prstGeom prst="triangl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42" name="Gleichschenkliges Dreieck 41"/>
          <p:cNvSpPr/>
          <p:nvPr/>
        </p:nvSpPr>
        <p:spPr>
          <a:xfrm rot="10800000">
            <a:off x="8023919" y="4139274"/>
            <a:ext cx="1371600" cy="1066800"/>
          </a:xfrm>
          <a:prstGeom prst="triangl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43" name="Gleichschenkliges Dreieck 42"/>
          <p:cNvSpPr/>
          <p:nvPr/>
        </p:nvSpPr>
        <p:spPr>
          <a:xfrm>
            <a:off x="9395519" y="2005549"/>
            <a:ext cx="1371600" cy="1066800"/>
          </a:xfrm>
          <a:prstGeom prst="triangl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44" name="Gleichschenkliges Dreieck 43"/>
          <p:cNvSpPr/>
          <p:nvPr/>
        </p:nvSpPr>
        <p:spPr>
          <a:xfrm>
            <a:off x="9395519" y="3072474"/>
            <a:ext cx="1371600" cy="1066800"/>
          </a:xfrm>
          <a:prstGeom prst="triangl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45" name="Gleichschenkliges Dreieck 44"/>
          <p:cNvSpPr/>
          <p:nvPr/>
        </p:nvSpPr>
        <p:spPr>
          <a:xfrm rot="10800000">
            <a:off x="9395519" y="4139274"/>
            <a:ext cx="1371600" cy="1066800"/>
          </a:xfrm>
          <a:prstGeom prst="triangl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46" name="Gleichschenkliges Dreieck 45"/>
          <p:cNvSpPr/>
          <p:nvPr/>
        </p:nvSpPr>
        <p:spPr>
          <a:xfrm>
            <a:off x="8037574" y="3072474"/>
            <a:ext cx="1371600" cy="1066800"/>
          </a:xfrm>
          <a:prstGeom prst="triangl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47" name="Gleichschenkliges Dreieck 46"/>
          <p:cNvSpPr/>
          <p:nvPr/>
        </p:nvSpPr>
        <p:spPr>
          <a:xfrm>
            <a:off x="6645491" y="3084000"/>
            <a:ext cx="1371600" cy="1066800"/>
          </a:xfrm>
          <a:prstGeom prst="triangl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48" name="Gleichschenkliges Dreieck 47"/>
          <p:cNvSpPr/>
          <p:nvPr/>
        </p:nvSpPr>
        <p:spPr>
          <a:xfrm rot="10800000">
            <a:off x="9397451" y="3072474"/>
            <a:ext cx="1371600" cy="1066800"/>
          </a:xfrm>
          <a:prstGeom prst="triangl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6" name="Textplatzhalter 5"/>
          <p:cNvSpPr>
            <a:spLocks noGrp="1"/>
          </p:cNvSpPr>
          <p:nvPr>
            <p:ph type="body" sz="quarter" idx="13"/>
          </p:nvPr>
        </p:nvSpPr>
        <p:spPr>
          <a:xfrm>
            <a:off x="1275154" y="2372201"/>
            <a:ext cx="3649007" cy="2800863"/>
          </a:xfrm>
          <a:solidFill>
            <a:schemeClr val="bg1"/>
          </a:solidFill>
        </p:spPr>
        <p:txBody>
          <a:bodyPr/>
          <a:lstStyle/>
          <a:p>
            <a:pPr algn="ctr"/>
            <a:r>
              <a:rPr lang="en-US" dirty="0">
                <a:solidFill>
                  <a:schemeClr val="tx1">
                    <a:lumMod val="65000"/>
                    <a:lumOff val="35000"/>
                  </a:schemeClr>
                </a:solidFill>
              </a:rPr>
              <a:t>Esperanto (www.badnewsesperanto.com)</a:t>
            </a:r>
          </a:p>
          <a:p>
            <a:pPr algn="ctr"/>
            <a:r>
              <a:rPr lang="en-US" dirty="0">
                <a:solidFill>
                  <a:schemeClr val="tx1">
                    <a:lumMod val="65000"/>
                    <a:lumOff val="35000"/>
                  </a:schemeClr>
                </a:solidFill>
              </a:rPr>
              <a:t>Moldovan-Romanian (www.getbadnewsmoldova.com)</a:t>
            </a:r>
          </a:p>
          <a:p>
            <a:pPr algn="ctr"/>
            <a:r>
              <a:rPr lang="en-US" dirty="0">
                <a:solidFill>
                  <a:schemeClr val="tx1">
                    <a:lumMod val="65000"/>
                    <a:lumOff val="35000"/>
                  </a:schemeClr>
                </a:solidFill>
              </a:rPr>
              <a:t>Romanian (www.getbadnews.ro)</a:t>
            </a:r>
          </a:p>
          <a:p>
            <a:pPr algn="ctr"/>
            <a:r>
              <a:rPr lang="en-US" dirty="0">
                <a:solidFill>
                  <a:schemeClr val="tx1">
                    <a:lumMod val="65000"/>
                    <a:lumOff val="35000"/>
                  </a:schemeClr>
                </a:solidFill>
              </a:rPr>
              <a:t>Serbian (www.getbadnews.rs)</a:t>
            </a:r>
          </a:p>
          <a:p>
            <a:pPr algn="ctr"/>
            <a:r>
              <a:rPr lang="en-US" dirty="0">
                <a:solidFill>
                  <a:schemeClr val="tx1">
                    <a:lumMod val="65000"/>
                    <a:lumOff val="35000"/>
                  </a:schemeClr>
                </a:solidFill>
              </a:rPr>
              <a:t>Slovenian (www.getbadnews.si)</a:t>
            </a:r>
          </a:p>
          <a:p>
            <a:pPr algn="ctr"/>
            <a:r>
              <a:rPr lang="en-US" dirty="0">
                <a:solidFill>
                  <a:schemeClr val="tx1">
                    <a:lumMod val="65000"/>
                    <a:lumOff val="35000"/>
                  </a:schemeClr>
                </a:solidFill>
              </a:rPr>
              <a:t>Russian (www.getbadnewsrussian.com)</a:t>
            </a:r>
          </a:p>
          <a:p>
            <a:pPr algn="ctr"/>
            <a:r>
              <a:rPr lang="en-US" dirty="0">
                <a:solidFill>
                  <a:schemeClr val="tx1">
                    <a:lumMod val="65000"/>
                    <a:lumOff val="35000"/>
                  </a:schemeClr>
                </a:solidFill>
              </a:rPr>
              <a:t>Ukrainian (www.getbadnewsukraine.com)</a:t>
            </a:r>
            <a:endParaRPr lang="en-GB" dirty="0">
              <a:solidFill>
                <a:schemeClr val="tx1">
                  <a:lumMod val="65000"/>
                  <a:lumOff val="35000"/>
                </a:schemeClr>
              </a:solidFill>
            </a:endParaRPr>
          </a:p>
        </p:txBody>
      </p:sp>
      <p:sp>
        <p:nvSpPr>
          <p:cNvPr id="2" name="Content Placeholder 1">
            <a:extLst>
              <a:ext uri="{FF2B5EF4-FFF2-40B4-BE49-F238E27FC236}">
                <a16:creationId xmlns:a16="http://schemas.microsoft.com/office/drawing/2014/main" id="{EBE1CECD-1401-46C0-B9AA-AFA85D6FE087}"/>
              </a:ext>
            </a:extLst>
          </p:cNvPr>
          <p:cNvSpPr>
            <a:spLocks noGrp="1"/>
          </p:cNvSpPr>
          <p:nvPr>
            <p:ph type="body" sz="quarter" idx="12"/>
          </p:nvPr>
        </p:nvSpPr>
        <p:spPr>
          <a:xfrm>
            <a:off x="6919018" y="2417677"/>
            <a:ext cx="3519857" cy="2587726"/>
          </a:xfrm>
          <a:solidFill>
            <a:schemeClr val="bg1"/>
          </a:solidFill>
        </p:spPr>
        <p:txBody>
          <a:bodyPr/>
          <a:lstStyle/>
          <a:p>
            <a:pPr algn="ctr"/>
            <a:r>
              <a:rPr lang="en-US" dirty="0">
                <a:solidFill>
                  <a:schemeClr val="tx1">
                    <a:lumMod val="65000"/>
                    <a:lumOff val="35000"/>
                  </a:schemeClr>
                </a:solidFill>
              </a:rPr>
              <a:t>Swedish (www.badnewsgame.se)</a:t>
            </a:r>
          </a:p>
          <a:p>
            <a:pPr algn="ctr"/>
            <a:r>
              <a:rPr lang="en-US" dirty="0">
                <a:solidFill>
                  <a:schemeClr val="tx1">
                    <a:lumMod val="65000"/>
                    <a:lumOff val="35000"/>
                  </a:schemeClr>
                </a:solidFill>
              </a:rPr>
              <a:t>German (www.getbadnews.de)</a:t>
            </a:r>
          </a:p>
          <a:p>
            <a:pPr algn="ctr"/>
            <a:r>
              <a:rPr lang="en-US" dirty="0">
                <a:solidFill>
                  <a:schemeClr val="tx1">
                    <a:lumMod val="65000"/>
                    <a:lumOff val="35000"/>
                  </a:schemeClr>
                </a:solidFill>
              </a:rPr>
              <a:t>Greek (www.getbadnews.gr)</a:t>
            </a:r>
          </a:p>
          <a:p>
            <a:pPr algn="ctr"/>
            <a:r>
              <a:rPr lang="en-US" dirty="0">
                <a:solidFill>
                  <a:schemeClr val="tx1">
                    <a:lumMod val="65000"/>
                    <a:lumOff val="35000"/>
                  </a:schemeClr>
                </a:solidFill>
              </a:rPr>
              <a:t>Polish (www.getbadnews.pl)</a:t>
            </a:r>
          </a:p>
          <a:p>
            <a:pPr algn="ctr"/>
            <a:r>
              <a:rPr lang="en-US" dirty="0">
                <a:solidFill>
                  <a:schemeClr val="tx1">
                    <a:lumMod val="65000"/>
                    <a:lumOff val="35000"/>
                  </a:schemeClr>
                </a:solidFill>
              </a:rPr>
              <a:t>Bosnian (www.getbadnewsbosnia.com)</a:t>
            </a:r>
          </a:p>
          <a:p>
            <a:pPr algn="ctr"/>
            <a:r>
              <a:rPr lang="en-US" dirty="0">
                <a:solidFill>
                  <a:schemeClr val="tx1">
                    <a:lumMod val="65000"/>
                    <a:lumOff val="35000"/>
                  </a:schemeClr>
                </a:solidFill>
              </a:rPr>
              <a:t>Czech (www.getbadnews.cz)</a:t>
            </a:r>
          </a:p>
          <a:p>
            <a:pPr algn="ctr"/>
            <a:r>
              <a:rPr lang="en-US" dirty="0">
                <a:solidFill>
                  <a:schemeClr val="tx1">
                    <a:lumMod val="65000"/>
                    <a:lumOff val="35000"/>
                  </a:schemeClr>
                </a:solidFill>
              </a:rPr>
              <a:t>Dutch (www.slechtnieuws.nl)</a:t>
            </a:r>
          </a:p>
        </p:txBody>
      </p:sp>
    </p:spTree>
    <p:extLst>
      <p:ext uri="{BB962C8B-B14F-4D97-AF65-F5344CB8AC3E}">
        <p14:creationId xmlns:p14="http://schemas.microsoft.com/office/powerpoint/2010/main" val="3829639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A439FDA-29F6-4AE9-BB0D-92DA2AC8782B}"/>
              </a:ext>
            </a:extLst>
          </p:cNvPr>
          <p:cNvSpPr>
            <a:spLocks noGrp="1"/>
          </p:cNvSpPr>
          <p:nvPr>
            <p:ph type="body" sz="quarter" idx="11"/>
          </p:nvPr>
        </p:nvSpPr>
        <p:spPr>
          <a:xfrm>
            <a:off x="6496362" y="3338120"/>
            <a:ext cx="4472021" cy="395563"/>
          </a:xfrm>
        </p:spPr>
        <p:txBody>
          <a:bodyPr>
            <a:normAutofit fontScale="70000" lnSpcReduction="20000"/>
          </a:bodyPr>
          <a:lstStyle/>
          <a:p>
            <a:r>
              <a:rPr lang="en-US" dirty="0" err="1">
                <a:solidFill>
                  <a:schemeClr val="bg1"/>
                </a:solidFill>
                <a:latin typeface="DIN 2014" panose="020B0504020202020204" pitchFamily="34" charset="0"/>
                <a:ea typeface="DIN 2014" panose="020B0504020202020204" pitchFamily="34" charset="0"/>
              </a:rPr>
              <a:t>Encontre</a:t>
            </a:r>
            <a:r>
              <a:rPr lang="en-US" dirty="0">
                <a:solidFill>
                  <a:schemeClr val="bg1"/>
                </a:solidFill>
                <a:latin typeface="DIN 2014" panose="020B0504020202020204" pitchFamily="34" charset="0"/>
                <a:ea typeface="DIN 2014" panose="020B0504020202020204" pitchFamily="34" charset="0"/>
              </a:rPr>
              <a:t> a </a:t>
            </a:r>
            <a:r>
              <a:rPr lang="en-US" dirty="0" err="1">
                <a:solidFill>
                  <a:schemeClr val="bg1"/>
                </a:solidFill>
                <a:latin typeface="DIN 2014" panose="020B0504020202020204" pitchFamily="34" charset="0"/>
                <a:ea typeface="DIN 2014" panose="020B0504020202020204" pitchFamily="34" charset="0"/>
              </a:rPr>
              <a:t>resposta</a:t>
            </a:r>
            <a:r>
              <a:rPr lang="en-US" dirty="0">
                <a:solidFill>
                  <a:schemeClr val="bg1"/>
                </a:solidFill>
                <a:latin typeface="DIN 2014" panose="020B0504020202020204" pitchFamily="34" charset="0"/>
                <a:ea typeface="DIN 2014" panose="020B0504020202020204" pitchFamily="34" charset="0"/>
              </a:rPr>
              <a:t> </a:t>
            </a:r>
            <a:r>
              <a:rPr lang="en-US" dirty="0" err="1">
                <a:solidFill>
                  <a:schemeClr val="bg1"/>
                </a:solidFill>
                <a:latin typeface="DIN 2014" panose="020B0504020202020204" pitchFamily="34" charset="0"/>
                <a:ea typeface="DIN 2014" panose="020B0504020202020204" pitchFamily="34" charset="0"/>
              </a:rPr>
              <a:t>certa</a:t>
            </a:r>
            <a:endParaRPr lang="en-US" dirty="0">
              <a:solidFill>
                <a:schemeClr val="bg1"/>
              </a:solidFill>
              <a:latin typeface="DIN 2014" panose="020B0504020202020204" pitchFamily="34" charset="0"/>
              <a:ea typeface="DIN 2014" panose="020B0504020202020204" pitchFamily="34" charset="0"/>
            </a:endParaRPr>
          </a:p>
        </p:txBody>
      </p:sp>
    </p:spTree>
    <p:extLst>
      <p:ext uri="{BB962C8B-B14F-4D97-AF65-F5344CB8AC3E}">
        <p14:creationId xmlns:p14="http://schemas.microsoft.com/office/powerpoint/2010/main" val="5260456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ECA2E0-DA62-4F2A-A6AB-2E01AF21AB0E}"/>
              </a:ext>
            </a:extLst>
          </p:cNvPr>
          <p:cNvSpPr>
            <a:spLocks noGrp="1"/>
          </p:cNvSpPr>
          <p:nvPr>
            <p:ph type="body" sz="quarter" idx="11"/>
          </p:nvPr>
        </p:nvSpPr>
        <p:spPr>
          <a:xfrm>
            <a:off x="1517837" y="1445499"/>
            <a:ext cx="8369171" cy="1139884"/>
          </a:xfrm>
        </p:spPr>
        <p:txBody>
          <a:bodyPr>
            <a:normAutofit/>
          </a:bodyPr>
          <a:lstStyle/>
          <a:p>
            <a:r>
              <a:rPr lang="pt-PT" sz="2800" dirty="0">
                <a:solidFill>
                  <a:schemeClr val="tx1">
                    <a:lumMod val="65000"/>
                    <a:lumOff val="35000"/>
                  </a:schemeClr>
                </a:solidFill>
                <a:latin typeface="DIN 2014" panose="020B0504020202020204" pitchFamily="34" charset="0"/>
              </a:rPr>
              <a:t>O que é importante ao verificar um vídeo?</a:t>
            </a:r>
            <a:endParaRPr lang="en-US" sz="2800" dirty="0"/>
          </a:p>
        </p:txBody>
      </p:sp>
      <p:pic>
        <p:nvPicPr>
          <p:cNvPr id="34" name="Picture 33">
            <a:extLst>
              <a:ext uri="{FF2B5EF4-FFF2-40B4-BE49-F238E27FC236}">
                <a16:creationId xmlns:a16="http://schemas.microsoft.com/office/drawing/2014/main" id="{FB2B4B3F-5E88-3FA3-8F9F-C8990D23DECC}"/>
              </a:ext>
            </a:extLst>
          </p:cNvPr>
          <p:cNvPicPr>
            <a:picLocks noChangeAspect="1"/>
          </p:cNvPicPr>
          <p:nvPr/>
        </p:nvPicPr>
        <p:blipFill>
          <a:blip r:embed="rId2"/>
          <a:stretch>
            <a:fillRect/>
          </a:stretch>
        </p:blipFill>
        <p:spPr>
          <a:xfrm>
            <a:off x="0" y="82265"/>
            <a:ext cx="2614558" cy="1139884"/>
          </a:xfrm>
          <a:prstGeom prst="rect">
            <a:avLst/>
          </a:prstGeom>
        </p:spPr>
      </p:pic>
      <p:pic>
        <p:nvPicPr>
          <p:cNvPr id="14" name="Picture 13">
            <a:extLst>
              <a:ext uri="{FF2B5EF4-FFF2-40B4-BE49-F238E27FC236}">
                <a16:creationId xmlns:a16="http://schemas.microsoft.com/office/drawing/2014/main" id="{DFEEF4A5-3D08-CC88-A515-48FB7A965ED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97" y="6147337"/>
            <a:ext cx="2466975" cy="516890"/>
          </a:xfrm>
          <a:prstGeom prst="rect">
            <a:avLst/>
          </a:prstGeom>
          <a:noFill/>
          <a:ln>
            <a:noFill/>
          </a:ln>
        </p:spPr>
      </p:pic>
      <p:pic>
        <p:nvPicPr>
          <p:cNvPr id="15" name="Picture 14">
            <a:extLst>
              <a:ext uri="{FF2B5EF4-FFF2-40B4-BE49-F238E27FC236}">
                <a16:creationId xmlns:a16="http://schemas.microsoft.com/office/drawing/2014/main" id="{4494344D-54F9-5E84-BA76-5439FCE2A20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6400" y="6148607"/>
            <a:ext cx="5337175" cy="670560"/>
          </a:xfrm>
          <a:prstGeom prst="rect">
            <a:avLst/>
          </a:prstGeom>
          <a:noFill/>
          <a:ln>
            <a:noFill/>
          </a:ln>
        </p:spPr>
      </p:pic>
      <p:pic>
        <p:nvPicPr>
          <p:cNvPr id="22" name="Picture 21">
            <a:extLst>
              <a:ext uri="{FF2B5EF4-FFF2-40B4-BE49-F238E27FC236}">
                <a16:creationId xmlns:a16="http://schemas.microsoft.com/office/drawing/2014/main" id="{5732222D-C8B4-6DDD-5B06-959E52E222F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95743" y="6118762"/>
            <a:ext cx="863600" cy="370205"/>
          </a:xfrm>
          <a:prstGeom prst="rect">
            <a:avLst/>
          </a:prstGeom>
          <a:noFill/>
          <a:ln>
            <a:noFill/>
          </a:ln>
        </p:spPr>
      </p:pic>
      <p:pic>
        <p:nvPicPr>
          <p:cNvPr id="23" name="Picture 22">
            <a:extLst>
              <a:ext uri="{FF2B5EF4-FFF2-40B4-BE49-F238E27FC236}">
                <a16:creationId xmlns:a16="http://schemas.microsoft.com/office/drawing/2014/main" id="{123A9013-330F-7C40-007D-769522E86E4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76543" y="6156862"/>
            <a:ext cx="1131570" cy="299720"/>
          </a:xfrm>
          <a:prstGeom prst="rect">
            <a:avLst/>
          </a:prstGeom>
          <a:noFill/>
          <a:ln>
            <a:noFill/>
          </a:ln>
        </p:spPr>
      </p:pic>
      <p:pic>
        <p:nvPicPr>
          <p:cNvPr id="24" name="Picture 23">
            <a:extLst>
              <a:ext uri="{FF2B5EF4-FFF2-40B4-BE49-F238E27FC236}">
                <a16:creationId xmlns:a16="http://schemas.microsoft.com/office/drawing/2014/main" id="{CE5B0242-20FB-D893-0D59-807970C06CA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43043" y="6147337"/>
            <a:ext cx="1243965" cy="323850"/>
          </a:xfrm>
          <a:prstGeom prst="rect">
            <a:avLst/>
          </a:prstGeom>
          <a:noFill/>
          <a:ln>
            <a:noFill/>
          </a:ln>
        </p:spPr>
      </p:pic>
      <p:pic>
        <p:nvPicPr>
          <p:cNvPr id="25" name="Picture 24">
            <a:extLst>
              <a:ext uri="{FF2B5EF4-FFF2-40B4-BE49-F238E27FC236}">
                <a16:creationId xmlns:a16="http://schemas.microsoft.com/office/drawing/2014/main" id="{668844DC-2C60-DF64-4BF0-595C4A0B916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19018" y="6156862"/>
            <a:ext cx="741680" cy="305435"/>
          </a:xfrm>
          <a:prstGeom prst="rect">
            <a:avLst/>
          </a:prstGeom>
        </p:spPr>
      </p:pic>
      <p:pic>
        <p:nvPicPr>
          <p:cNvPr id="26" name="Picture 25">
            <a:extLst>
              <a:ext uri="{FF2B5EF4-FFF2-40B4-BE49-F238E27FC236}">
                <a16:creationId xmlns:a16="http://schemas.microsoft.com/office/drawing/2014/main" id="{923206A9-364E-CE13-BE14-6FF3ECADE44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57218" y="6118762"/>
            <a:ext cx="836295" cy="337820"/>
          </a:xfrm>
          <a:prstGeom prst="rect">
            <a:avLst/>
          </a:prstGeom>
          <a:noFill/>
          <a:ln>
            <a:noFill/>
          </a:ln>
        </p:spPr>
      </p:pic>
      <p:pic>
        <p:nvPicPr>
          <p:cNvPr id="27" name="image10.png">
            <a:extLst>
              <a:ext uri="{FF2B5EF4-FFF2-40B4-BE49-F238E27FC236}">
                <a16:creationId xmlns:a16="http://schemas.microsoft.com/office/drawing/2014/main" id="{F6191B77-C2B4-1371-CA74-B9358F97083F}"/>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a:xfrm>
            <a:off x="5337868" y="6080662"/>
            <a:ext cx="1314450" cy="440055"/>
          </a:xfrm>
          <a:prstGeom prst="rect">
            <a:avLst/>
          </a:prstGeom>
          <a:ln/>
        </p:spPr>
      </p:pic>
      <p:sp>
        <p:nvSpPr>
          <p:cNvPr id="16" name="Text Placeholder 5">
            <a:extLst>
              <a:ext uri="{FF2B5EF4-FFF2-40B4-BE49-F238E27FC236}">
                <a16:creationId xmlns:a16="http://schemas.microsoft.com/office/drawing/2014/main" id="{332B65F6-6D04-4B53-B6E5-296E67A91998}"/>
              </a:ext>
            </a:extLst>
          </p:cNvPr>
          <p:cNvSpPr txBox="1">
            <a:spLocks/>
          </p:cNvSpPr>
          <p:nvPr/>
        </p:nvSpPr>
        <p:spPr>
          <a:xfrm>
            <a:off x="1138641" y="2432584"/>
            <a:ext cx="6060643" cy="2940052"/>
          </a:xfrm>
          <a:prstGeom prst="rect">
            <a:avLst/>
          </a:prstGeom>
        </p:spPr>
        <p:txBody>
          <a:bodyPr/>
          <a:lstStyle>
            <a:lvl1pPr marL="228600" indent="-228600" algn="l" defTabSz="914400" rtl="0" eaLnBrk="1" latinLnBrk="0" hangingPunct="1">
              <a:lnSpc>
                <a:spcPct val="90000"/>
              </a:lnSpc>
              <a:spcBef>
                <a:spcPts val="1000"/>
              </a:spcBef>
              <a:buFont typeface="Arial"/>
              <a:buChar char="•"/>
              <a:defRPr sz="1800" kern="1200">
                <a:solidFill>
                  <a:schemeClr val="tx1">
                    <a:lumMod val="75000"/>
                    <a:lumOff val="25000"/>
                  </a:schemeClr>
                </a:solidFill>
                <a:latin typeface="Arial Nova Light" panose="020B0304020202020204" pitchFamily="34" charset="0"/>
                <a:ea typeface="Open Sans" panose="020B0606030504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1600" kern="1200">
                <a:solidFill>
                  <a:schemeClr val="tx1">
                    <a:lumMod val="75000"/>
                    <a:lumOff val="25000"/>
                  </a:schemeClr>
                </a:solidFill>
                <a:latin typeface="Arial Nova Light" panose="020B0304020202020204" pitchFamily="34" charset="0"/>
                <a:ea typeface="Open Sans" panose="020B060603050402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1600" kern="1200">
                <a:solidFill>
                  <a:schemeClr val="tx1">
                    <a:lumMod val="75000"/>
                    <a:lumOff val="25000"/>
                  </a:schemeClr>
                </a:solidFill>
                <a:latin typeface="Arial Nova Light" panose="020B0304020202020204" pitchFamily="34" charset="0"/>
                <a:ea typeface="Open Sans" panose="020B0606030504020204"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600" kern="1200">
                <a:solidFill>
                  <a:schemeClr val="tx1">
                    <a:lumMod val="75000"/>
                    <a:lumOff val="25000"/>
                  </a:schemeClr>
                </a:solidFill>
                <a:latin typeface="Arial Nova Light" panose="020B0304020202020204" pitchFamily="34" charset="0"/>
                <a:ea typeface="Open Sans" panose="020B0606030504020204"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600" kern="1200">
                <a:solidFill>
                  <a:schemeClr val="tx1">
                    <a:lumMod val="75000"/>
                    <a:lumOff val="25000"/>
                  </a:schemeClr>
                </a:solidFill>
                <a:latin typeface="Arial Nova Light" panose="020B0304020202020204" pitchFamily="34" charset="0"/>
                <a:ea typeface="Open Sans" panose="020B0606030504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Wingdings" panose="05000000000000000000" pitchFamily="2" charset="2"/>
              <a:buChar char="q"/>
            </a:pPr>
            <a:r>
              <a:rPr lang="pt-PT" dirty="0"/>
              <a:t>Verificar provas 
Distinguir facto de opinião
</a:t>
            </a:r>
            <a:r>
              <a:rPr lang="en-GB" dirty="0" err="1">
                <a:solidFill>
                  <a:schemeClr val="tx1">
                    <a:lumMod val="65000"/>
                    <a:lumOff val="35000"/>
                  </a:schemeClr>
                </a:solidFill>
                <a:uFill>
                  <a:solidFill>
                    <a:schemeClr val="accent4">
                      <a:lumMod val="60000"/>
                      <a:lumOff val="40000"/>
                    </a:schemeClr>
                  </a:solidFill>
                </a:uFill>
                <a:latin typeface="Arial Nova Light" panose="020B0304020202020204"/>
              </a:rPr>
              <a:t>Verificar</a:t>
            </a:r>
            <a:r>
              <a:rPr lang="en-GB" dirty="0">
                <a:solidFill>
                  <a:schemeClr val="tx1">
                    <a:lumMod val="65000"/>
                    <a:lumOff val="35000"/>
                  </a:schemeClr>
                </a:solidFill>
                <a:uFill>
                  <a:solidFill>
                    <a:schemeClr val="accent4">
                      <a:lumMod val="60000"/>
                      <a:lumOff val="40000"/>
                    </a:schemeClr>
                  </a:solidFill>
                </a:uFill>
                <a:latin typeface="Arial Nova Light" panose="020B0304020202020204"/>
              </a:rPr>
              <a:t> o layout</a:t>
            </a:r>
          </a:p>
          <a:p>
            <a:pPr marL="285750" indent="-285750">
              <a:buFont typeface="Wingdings" panose="05000000000000000000" pitchFamily="2" charset="2"/>
              <a:buChar char="q"/>
            </a:pPr>
            <a:r>
              <a:rPr lang="pt-PT" dirty="0">
                <a:solidFill>
                  <a:schemeClr val="tx1">
                    <a:lumMod val="65000"/>
                    <a:lumOff val="35000"/>
                  </a:schemeClr>
                </a:solidFill>
                <a:uFill>
                  <a:solidFill>
                    <a:schemeClr val="accent4">
                      <a:lumMod val="60000"/>
                      <a:lumOff val="40000"/>
                    </a:schemeClr>
                  </a:solidFill>
                </a:uFill>
                <a:latin typeface="Arial Nova Light" panose="020B0304020202020204"/>
              </a:rPr>
              <a:t>Verificar outros pontos de vista
</a:t>
            </a:r>
            <a:r>
              <a:rPr lang="pt-PT" dirty="0"/>
              <a:t>Verificar a qualidade das fotos</a:t>
            </a:r>
            <a:endParaRPr lang="en-US" dirty="0">
              <a:solidFill>
                <a:schemeClr val="tx1">
                  <a:lumMod val="65000"/>
                  <a:lumOff val="35000"/>
                </a:schemeClr>
              </a:solidFill>
              <a:latin typeface="DIN 2014" panose="020B0504020202020204" pitchFamily="34" charset="0"/>
              <a:ea typeface="DIN 2014" panose="020B0504020202020204" pitchFamily="34" charset="0"/>
            </a:endParaRPr>
          </a:p>
        </p:txBody>
      </p:sp>
      <p:pic>
        <p:nvPicPr>
          <p:cNvPr id="17" name="Imagen 4" descr="Un conjunto de letras blancas en un fondo blanco&#10;&#10;Descripción generada automáticamente con confianza baja">
            <a:extLst>
              <a:ext uri="{FF2B5EF4-FFF2-40B4-BE49-F238E27FC236}">
                <a16:creationId xmlns:a16="http://schemas.microsoft.com/office/drawing/2014/main" id="{D07DF7CE-10FB-4543-AE06-30B0C36B9B6F}"/>
              </a:ext>
            </a:extLst>
          </p:cNvPr>
          <p:cNvPicPr>
            <a:picLocks noChangeAspect="1"/>
          </p:cNvPicPr>
          <p:nvPr/>
        </p:nvPicPr>
        <p:blipFill>
          <a:blip r:embed="rId11"/>
          <a:stretch>
            <a:fillRect/>
          </a:stretch>
        </p:blipFill>
        <p:spPr>
          <a:xfrm>
            <a:off x="1212467" y="3440333"/>
            <a:ext cx="410904" cy="391381"/>
          </a:xfrm>
          <a:prstGeom prst="rect">
            <a:avLst/>
          </a:prstGeom>
        </p:spPr>
      </p:pic>
      <p:pic>
        <p:nvPicPr>
          <p:cNvPr id="18" name="Picture 33">
            <a:extLst>
              <a:ext uri="{FF2B5EF4-FFF2-40B4-BE49-F238E27FC236}">
                <a16:creationId xmlns:a16="http://schemas.microsoft.com/office/drawing/2014/main" id="{FB2B4B3F-5E88-3FA3-8F9F-C8990D23DECC}"/>
              </a:ext>
            </a:extLst>
          </p:cNvPr>
          <p:cNvPicPr>
            <a:picLocks noChangeAspect="1"/>
          </p:cNvPicPr>
          <p:nvPr/>
        </p:nvPicPr>
        <p:blipFill>
          <a:blip r:embed="rId2"/>
          <a:stretch>
            <a:fillRect/>
          </a:stretch>
        </p:blipFill>
        <p:spPr>
          <a:xfrm>
            <a:off x="6279326" y="2122989"/>
            <a:ext cx="4977408" cy="2457061"/>
          </a:xfrm>
          <a:prstGeom prst="rect">
            <a:avLst/>
          </a:prstGeom>
        </p:spPr>
      </p:pic>
      <p:pic>
        <p:nvPicPr>
          <p:cNvPr id="19" name="Imagen 4" descr="Un conjunto de letras blancas en un fondo blanco&#10;&#10;Descripción generada automáticamente con confianza baja">
            <a:extLst>
              <a:ext uri="{FF2B5EF4-FFF2-40B4-BE49-F238E27FC236}">
                <a16:creationId xmlns:a16="http://schemas.microsoft.com/office/drawing/2014/main" id="{D07DF7CE-10FB-4543-AE06-30B0C36B9B6F}"/>
              </a:ext>
            </a:extLst>
          </p:cNvPr>
          <p:cNvPicPr>
            <a:picLocks noChangeAspect="1"/>
          </p:cNvPicPr>
          <p:nvPr/>
        </p:nvPicPr>
        <p:blipFill>
          <a:blip r:embed="rId11"/>
          <a:stretch>
            <a:fillRect/>
          </a:stretch>
        </p:blipFill>
        <p:spPr>
          <a:xfrm>
            <a:off x="1208063" y="2654461"/>
            <a:ext cx="410904" cy="391381"/>
          </a:xfrm>
          <a:prstGeom prst="rect">
            <a:avLst/>
          </a:prstGeom>
        </p:spPr>
      </p:pic>
      <p:pic>
        <p:nvPicPr>
          <p:cNvPr id="20" name="Imagen 4" descr="Un conjunto de letras blancas en un fondo blanco&#10;&#10;Descripción generada automáticamente con confianza baja">
            <a:extLst>
              <a:ext uri="{FF2B5EF4-FFF2-40B4-BE49-F238E27FC236}">
                <a16:creationId xmlns:a16="http://schemas.microsoft.com/office/drawing/2014/main" id="{D07DF7CE-10FB-4543-AE06-30B0C36B9B6F}"/>
              </a:ext>
            </a:extLst>
          </p:cNvPr>
          <p:cNvPicPr>
            <a:picLocks noChangeAspect="1"/>
          </p:cNvPicPr>
          <p:nvPr/>
        </p:nvPicPr>
        <p:blipFill>
          <a:blip r:embed="rId11"/>
          <a:stretch>
            <a:fillRect/>
          </a:stretch>
        </p:blipFill>
        <p:spPr>
          <a:xfrm>
            <a:off x="1208063" y="2300449"/>
            <a:ext cx="410904" cy="391381"/>
          </a:xfrm>
          <a:prstGeom prst="rect">
            <a:avLst/>
          </a:prstGeom>
        </p:spPr>
      </p:pic>
    </p:spTree>
    <p:extLst>
      <p:ext uri="{BB962C8B-B14F-4D97-AF65-F5344CB8AC3E}">
        <p14:creationId xmlns:p14="http://schemas.microsoft.com/office/powerpoint/2010/main" val="2718061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ECA2E0-DA62-4F2A-A6AB-2E01AF21AB0E}"/>
              </a:ext>
            </a:extLst>
          </p:cNvPr>
          <p:cNvSpPr>
            <a:spLocks noGrp="1"/>
          </p:cNvSpPr>
          <p:nvPr>
            <p:ph type="body" sz="quarter" idx="11"/>
          </p:nvPr>
        </p:nvSpPr>
        <p:spPr>
          <a:xfrm>
            <a:off x="1517836" y="1563377"/>
            <a:ext cx="7987407" cy="590309"/>
          </a:xfrm>
        </p:spPr>
        <p:txBody>
          <a:bodyPr>
            <a:normAutofit/>
          </a:bodyPr>
          <a:lstStyle/>
          <a:p>
            <a:r>
              <a:rPr lang="pt-PT" dirty="0">
                <a:solidFill>
                  <a:schemeClr val="tx1">
                    <a:lumMod val="65000"/>
                    <a:lumOff val="35000"/>
                  </a:schemeClr>
                </a:solidFill>
                <a:latin typeface="DIN 2014" panose="020B0504020202020204" pitchFamily="34" charset="0"/>
              </a:rPr>
              <a:t>Quanto tempo duram os elementos da rádio relacionados com notícias?</a:t>
            </a:r>
            <a:endParaRPr lang="en-US" dirty="0"/>
          </a:p>
        </p:txBody>
      </p:sp>
      <p:pic>
        <p:nvPicPr>
          <p:cNvPr id="34" name="Picture 33">
            <a:extLst>
              <a:ext uri="{FF2B5EF4-FFF2-40B4-BE49-F238E27FC236}">
                <a16:creationId xmlns:a16="http://schemas.microsoft.com/office/drawing/2014/main" id="{FB2B4B3F-5E88-3FA3-8F9F-C8990D23DECC}"/>
              </a:ext>
            </a:extLst>
          </p:cNvPr>
          <p:cNvPicPr>
            <a:picLocks noChangeAspect="1"/>
          </p:cNvPicPr>
          <p:nvPr/>
        </p:nvPicPr>
        <p:blipFill>
          <a:blip r:embed="rId2"/>
          <a:stretch>
            <a:fillRect/>
          </a:stretch>
        </p:blipFill>
        <p:spPr>
          <a:xfrm>
            <a:off x="0" y="82265"/>
            <a:ext cx="2614558" cy="1139884"/>
          </a:xfrm>
          <a:prstGeom prst="rect">
            <a:avLst/>
          </a:prstGeom>
        </p:spPr>
      </p:pic>
      <p:pic>
        <p:nvPicPr>
          <p:cNvPr id="14" name="Picture 13">
            <a:extLst>
              <a:ext uri="{FF2B5EF4-FFF2-40B4-BE49-F238E27FC236}">
                <a16:creationId xmlns:a16="http://schemas.microsoft.com/office/drawing/2014/main" id="{DFEEF4A5-3D08-CC88-A515-48FB7A965ED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97" y="6147337"/>
            <a:ext cx="2466975" cy="516890"/>
          </a:xfrm>
          <a:prstGeom prst="rect">
            <a:avLst/>
          </a:prstGeom>
          <a:noFill/>
          <a:ln>
            <a:noFill/>
          </a:ln>
        </p:spPr>
      </p:pic>
      <p:pic>
        <p:nvPicPr>
          <p:cNvPr id="15" name="Picture 14">
            <a:extLst>
              <a:ext uri="{FF2B5EF4-FFF2-40B4-BE49-F238E27FC236}">
                <a16:creationId xmlns:a16="http://schemas.microsoft.com/office/drawing/2014/main" id="{4494344D-54F9-5E84-BA76-5439FCE2A20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6400" y="6148607"/>
            <a:ext cx="5337175" cy="670560"/>
          </a:xfrm>
          <a:prstGeom prst="rect">
            <a:avLst/>
          </a:prstGeom>
          <a:noFill/>
          <a:ln>
            <a:noFill/>
          </a:ln>
        </p:spPr>
      </p:pic>
      <p:pic>
        <p:nvPicPr>
          <p:cNvPr id="22" name="Picture 21">
            <a:extLst>
              <a:ext uri="{FF2B5EF4-FFF2-40B4-BE49-F238E27FC236}">
                <a16:creationId xmlns:a16="http://schemas.microsoft.com/office/drawing/2014/main" id="{5732222D-C8B4-6DDD-5B06-959E52E222F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95743" y="6118762"/>
            <a:ext cx="863600" cy="370205"/>
          </a:xfrm>
          <a:prstGeom prst="rect">
            <a:avLst/>
          </a:prstGeom>
          <a:noFill/>
          <a:ln>
            <a:noFill/>
          </a:ln>
        </p:spPr>
      </p:pic>
      <p:pic>
        <p:nvPicPr>
          <p:cNvPr id="23" name="Picture 22">
            <a:extLst>
              <a:ext uri="{FF2B5EF4-FFF2-40B4-BE49-F238E27FC236}">
                <a16:creationId xmlns:a16="http://schemas.microsoft.com/office/drawing/2014/main" id="{123A9013-330F-7C40-007D-769522E86E4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76543" y="6156862"/>
            <a:ext cx="1131570" cy="299720"/>
          </a:xfrm>
          <a:prstGeom prst="rect">
            <a:avLst/>
          </a:prstGeom>
          <a:noFill/>
          <a:ln>
            <a:noFill/>
          </a:ln>
        </p:spPr>
      </p:pic>
      <p:pic>
        <p:nvPicPr>
          <p:cNvPr id="24" name="Picture 23">
            <a:extLst>
              <a:ext uri="{FF2B5EF4-FFF2-40B4-BE49-F238E27FC236}">
                <a16:creationId xmlns:a16="http://schemas.microsoft.com/office/drawing/2014/main" id="{CE5B0242-20FB-D893-0D59-807970C06CA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43043" y="6147337"/>
            <a:ext cx="1243965" cy="323850"/>
          </a:xfrm>
          <a:prstGeom prst="rect">
            <a:avLst/>
          </a:prstGeom>
          <a:noFill/>
          <a:ln>
            <a:noFill/>
          </a:ln>
        </p:spPr>
      </p:pic>
      <p:pic>
        <p:nvPicPr>
          <p:cNvPr id="25" name="Picture 24">
            <a:extLst>
              <a:ext uri="{FF2B5EF4-FFF2-40B4-BE49-F238E27FC236}">
                <a16:creationId xmlns:a16="http://schemas.microsoft.com/office/drawing/2014/main" id="{668844DC-2C60-DF64-4BF0-595C4A0B916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19018" y="6156862"/>
            <a:ext cx="741680" cy="305435"/>
          </a:xfrm>
          <a:prstGeom prst="rect">
            <a:avLst/>
          </a:prstGeom>
        </p:spPr>
      </p:pic>
      <p:pic>
        <p:nvPicPr>
          <p:cNvPr id="26" name="Picture 25">
            <a:extLst>
              <a:ext uri="{FF2B5EF4-FFF2-40B4-BE49-F238E27FC236}">
                <a16:creationId xmlns:a16="http://schemas.microsoft.com/office/drawing/2014/main" id="{923206A9-364E-CE13-BE14-6FF3ECADE44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57218" y="6118762"/>
            <a:ext cx="836295" cy="337820"/>
          </a:xfrm>
          <a:prstGeom prst="rect">
            <a:avLst/>
          </a:prstGeom>
          <a:noFill/>
          <a:ln>
            <a:noFill/>
          </a:ln>
        </p:spPr>
      </p:pic>
      <p:pic>
        <p:nvPicPr>
          <p:cNvPr id="27" name="image10.png">
            <a:extLst>
              <a:ext uri="{FF2B5EF4-FFF2-40B4-BE49-F238E27FC236}">
                <a16:creationId xmlns:a16="http://schemas.microsoft.com/office/drawing/2014/main" id="{F6191B77-C2B4-1371-CA74-B9358F97083F}"/>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a:xfrm>
            <a:off x="5337868" y="6080662"/>
            <a:ext cx="1314450" cy="440055"/>
          </a:xfrm>
          <a:prstGeom prst="rect">
            <a:avLst/>
          </a:prstGeom>
          <a:ln/>
        </p:spPr>
      </p:pic>
      <p:sp>
        <p:nvSpPr>
          <p:cNvPr id="16" name="Text Placeholder 5">
            <a:extLst>
              <a:ext uri="{FF2B5EF4-FFF2-40B4-BE49-F238E27FC236}">
                <a16:creationId xmlns:a16="http://schemas.microsoft.com/office/drawing/2014/main" id="{332B65F6-6D04-4B53-B6E5-296E67A91998}"/>
              </a:ext>
            </a:extLst>
          </p:cNvPr>
          <p:cNvSpPr txBox="1">
            <a:spLocks/>
          </p:cNvSpPr>
          <p:nvPr/>
        </p:nvSpPr>
        <p:spPr>
          <a:xfrm>
            <a:off x="1964375" y="2661181"/>
            <a:ext cx="6060643" cy="2940052"/>
          </a:xfrm>
          <a:prstGeom prst="rect">
            <a:avLst/>
          </a:prstGeom>
        </p:spPr>
        <p:txBody>
          <a:bodyPr/>
          <a:lstStyle>
            <a:lvl1pPr marL="228600" indent="-228600" algn="l" defTabSz="914400" rtl="0" eaLnBrk="1" latinLnBrk="0" hangingPunct="1">
              <a:lnSpc>
                <a:spcPct val="90000"/>
              </a:lnSpc>
              <a:spcBef>
                <a:spcPts val="1000"/>
              </a:spcBef>
              <a:buFont typeface="Arial"/>
              <a:buChar char="•"/>
              <a:defRPr sz="1800" kern="1200">
                <a:solidFill>
                  <a:schemeClr val="tx1">
                    <a:lumMod val="75000"/>
                    <a:lumOff val="25000"/>
                  </a:schemeClr>
                </a:solidFill>
                <a:latin typeface="Arial Nova Light" panose="020B0304020202020204" pitchFamily="34" charset="0"/>
                <a:ea typeface="Open Sans" panose="020B0606030504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1600" kern="1200">
                <a:solidFill>
                  <a:schemeClr val="tx1">
                    <a:lumMod val="75000"/>
                    <a:lumOff val="25000"/>
                  </a:schemeClr>
                </a:solidFill>
                <a:latin typeface="Arial Nova Light" panose="020B0304020202020204" pitchFamily="34" charset="0"/>
                <a:ea typeface="Open Sans" panose="020B060603050402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1600" kern="1200">
                <a:solidFill>
                  <a:schemeClr val="tx1">
                    <a:lumMod val="75000"/>
                    <a:lumOff val="25000"/>
                  </a:schemeClr>
                </a:solidFill>
                <a:latin typeface="Arial Nova Light" panose="020B0304020202020204" pitchFamily="34" charset="0"/>
                <a:ea typeface="Open Sans" panose="020B0606030504020204"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600" kern="1200">
                <a:solidFill>
                  <a:schemeClr val="tx1">
                    <a:lumMod val="75000"/>
                    <a:lumOff val="25000"/>
                  </a:schemeClr>
                </a:solidFill>
                <a:latin typeface="Arial Nova Light" panose="020B0304020202020204" pitchFamily="34" charset="0"/>
                <a:ea typeface="Open Sans" panose="020B0606030504020204"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600" kern="1200">
                <a:solidFill>
                  <a:schemeClr val="tx1">
                    <a:lumMod val="75000"/>
                    <a:lumOff val="25000"/>
                  </a:schemeClr>
                </a:solidFill>
                <a:latin typeface="Arial Nova Light" panose="020B0304020202020204" pitchFamily="34" charset="0"/>
                <a:ea typeface="Open Sans" panose="020B0606030504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Wingdings" panose="05000000000000000000" pitchFamily="2" charset="2"/>
              <a:buChar char="q"/>
            </a:pPr>
            <a:r>
              <a:rPr lang="en-GB" dirty="0"/>
              <a:t>30 – 60 </a:t>
            </a:r>
            <a:r>
              <a:rPr lang="en-GB" dirty="0" err="1"/>
              <a:t>segundos</a:t>
            </a:r>
            <a:endParaRPr lang="en-GB" dirty="0"/>
          </a:p>
          <a:p>
            <a:pPr marL="285750" indent="-285750">
              <a:buFont typeface="Wingdings" panose="05000000000000000000" pitchFamily="2" charset="2"/>
              <a:buChar char="q"/>
            </a:pPr>
            <a:r>
              <a:rPr lang="de-DE" dirty="0"/>
              <a:t>50 – 120 segundos</a:t>
            </a:r>
            <a:endParaRPr lang="en-GB" dirty="0"/>
          </a:p>
          <a:p>
            <a:pPr marL="285750" indent="-285750">
              <a:buFont typeface="Wingdings" panose="05000000000000000000" pitchFamily="2" charset="2"/>
              <a:buChar char="q"/>
            </a:pPr>
            <a:r>
              <a:rPr lang="en-GB" dirty="0">
                <a:solidFill>
                  <a:schemeClr val="tx1">
                    <a:lumMod val="65000"/>
                    <a:lumOff val="35000"/>
                  </a:schemeClr>
                </a:solidFill>
                <a:uFill>
                  <a:solidFill>
                    <a:schemeClr val="accent4">
                      <a:lumMod val="60000"/>
                      <a:lumOff val="40000"/>
                    </a:schemeClr>
                  </a:solidFill>
                </a:uFill>
                <a:latin typeface="Arial Nova Light" panose="020B0304020202020204"/>
              </a:rPr>
              <a:t>10 – 30 </a:t>
            </a:r>
            <a:r>
              <a:rPr lang="en-GB" dirty="0" err="1">
                <a:solidFill>
                  <a:schemeClr val="tx1">
                    <a:lumMod val="65000"/>
                    <a:lumOff val="35000"/>
                  </a:schemeClr>
                </a:solidFill>
                <a:uFill>
                  <a:solidFill>
                    <a:schemeClr val="accent4">
                      <a:lumMod val="60000"/>
                      <a:lumOff val="40000"/>
                    </a:schemeClr>
                  </a:solidFill>
                </a:uFill>
                <a:latin typeface="Arial Nova Light" panose="020B0304020202020204"/>
              </a:rPr>
              <a:t>segundos</a:t>
            </a:r>
            <a:endParaRPr lang="en-GB" dirty="0">
              <a:solidFill>
                <a:schemeClr val="tx1">
                  <a:lumMod val="65000"/>
                  <a:lumOff val="35000"/>
                </a:schemeClr>
              </a:solidFill>
              <a:uFill>
                <a:solidFill>
                  <a:schemeClr val="accent4">
                    <a:lumMod val="60000"/>
                    <a:lumOff val="40000"/>
                  </a:schemeClr>
                </a:solidFill>
              </a:uFill>
              <a:latin typeface="Arial Nova Light" panose="020B0304020202020204"/>
            </a:endParaRPr>
          </a:p>
          <a:p>
            <a:endParaRPr lang="en-US" dirty="0">
              <a:solidFill>
                <a:schemeClr val="tx1">
                  <a:lumMod val="65000"/>
                  <a:lumOff val="35000"/>
                </a:schemeClr>
              </a:solidFill>
              <a:latin typeface="DIN 2014" panose="020B0504020202020204" pitchFamily="34" charset="0"/>
              <a:ea typeface="DIN 2014" panose="020B0504020202020204" pitchFamily="34" charset="0"/>
            </a:endParaRPr>
          </a:p>
        </p:txBody>
      </p:sp>
      <p:pic>
        <p:nvPicPr>
          <p:cNvPr id="18" name="Picture 33">
            <a:extLst>
              <a:ext uri="{FF2B5EF4-FFF2-40B4-BE49-F238E27FC236}">
                <a16:creationId xmlns:a16="http://schemas.microsoft.com/office/drawing/2014/main" id="{FB2B4B3F-5E88-3FA3-8F9F-C8990D23DECC}"/>
              </a:ext>
            </a:extLst>
          </p:cNvPr>
          <p:cNvPicPr>
            <a:picLocks noChangeAspect="1"/>
          </p:cNvPicPr>
          <p:nvPr/>
        </p:nvPicPr>
        <p:blipFill>
          <a:blip r:embed="rId2"/>
          <a:stretch>
            <a:fillRect/>
          </a:stretch>
        </p:blipFill>
        <p:spPr>
          <a:xfrm>
            <a:off x="6279326" y="2122989"/>
            <a:ext cx="4977408" cy="2457061"/>
          </a:xfrm>
          <a:prstGeom prst="rect">
            <a:avLst/>
          </a:prstGeom>
        </p:spPr>
      </p:pic>
      <p:pic>
        <p:nvPicPr>
          <p:cNvPr id="20" name="Imagen 4" descr="Un conjunto de letras blancas en un fondo blanco&#10;&#10;Descripción generada automáticamente con confianza baja">
            <a:extLst>
              <a:ext uri="{FF2B5EF4-FFF2-40B4-BE49-F238E27FC236}">
                <a16:creationId xmlns:a16="http://schemas.microsoft.com/office/drawing/2014/main" id="{D07DF7CE-10FB-4543-AE06-30B0C36B9B6F}"/>
              </a:ext>
            </a:extLst>
          </p:cNvPr>
          <p:cNvPicPr>
            <a:picLocks noChangeAspect="1"/>
          </p:cNvPicPr>
          <p:nvPr/>
        </p:nvPicPr>
        <p:blipFill>
          <a:blip r:embed="rId11"/>
          <a:stretch>
            <a:fillRect/>
          </a:stretch>
        </p:blipFill>
        <p:spPr>
          <a:xfrm>
            <a:off x="2041629" y="2499357"/>
            <a:ext cx="410904" cy="391381"/>
          </a:xfrm>
          <a:prstGeom prst="rect">
            <a:avLst/>
          </a:prstGeom>
        </p:spPr>
      </p:pic>
    </p:spTree>
    <p:extLst>
      <p:ext uri="{BB962C8B-B14F-4D97-AF65-F5344CB8AC3E}">
        <p14:creationId xmlns:p14="http://schemas.microsoft.com/office/powerpoint/2010/main" val="42320706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ECA2E0-DA62-4F2A-A6AB-2E01AF21AB0E}"/>
              </a:ext>
            </a:extLst>
          </p:cNvPr>
          <p:cNvSpPr>
            <a:spLocks noGrp="1"/>
          </p:cNvSpPr>
          <p:nvPr>
            <p:ph type="body" sz="quarter" idx="11"/>
          </p:nvPr>
        </p:nvSpPr>
        <p:spPr>
          <a:xfrm>
            <a:off x="1517837" y="1697059"/>
            <a:ext cx="4761489" cy="357985"/>
          </a:xfrm>
        </p:spPr>
        <p:txBody>
          <a:bodyPr>
            <a:normAutofit lnSpcReduction="10000"/>
          </a:bodyPr>
          <a:lstStyle/>
          <a:p>
            <a:r>
              <a:rPr lang="pt-PT" dirty="0">
                <a:solidFill>
                  <a:schemeClr val="tx1">
                    <a:lumMod val="65000"/>
                    <a:lumOff val="35000"/>
                  </a:schemeClr>
                </a:solidFill>
                <a:latin typeface="DIN 2014" panose="020B0504020202020204" pitchFamily="34" charset="0"/>
              </a:rPr>
              <a:t>Qual é a vantagem dos podcasts?</a:t>
            </a:r>
            <a:endParaRPr lang="en-US" dirty="0"/>
          </a:p>
        </p:txBody>
      </p:sp>
      <p:pic>
        <p:nvPicPr>
          <p:cNvPr id="34" name="Picture 33">
            <a:extLst>
              <a:ext uri="{FF2B5EF4-FFF2-40B4-BE49-F238E27FC236}">
                <a16:creationId xmlns:a16="http://schemas.microsoft.com/office/drawing/2014/main" id="{FB2B4B3F-5E88-3FA3-8F9F-C8990D23DECC}"/>
              </a:ext>
            </a:extLst>
          </p:cNvPr>
          <p:cNvPicPr>
            <a:picLocks noChangeAspect="1"/>
          </p:cNvPicPr>
          <p:nvPr/>
        </p:nvPicPr>
        <p:blipFill>
          <a:blip r:embed="rId2"/>
          <a:stretch>
            <a:fillRect/>
          </a:stretch>
        </p:blipFill>
        <p:spPr>
          <a:xfrm>
            <a:off x="0" y="82265"/>
            <a:ext cx="2614558" cy="1139884"/>
          </a:xfrm>
          <a:prstGeom prst="rect">
            <a:avLst/>
          </a:prstGeom>
        </p:spPr>
      </p:pic>
      <p:pic>
        <p:nvPicPr>
          <p:cNvPr id="14" name="Picture 13">
            <a:extLst>
              <a:ext uri="{FF2B5EF4-FFF2-40B4-BE49-F238E27FC236}">
                <a16:creationId xmlns:a16="http://schemas.microsoft.com/office/drawing/2014/main" id="{DFEEF4A5-3D08-CC88-A515-48FB7A965ED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97" y="6147337"/>
            <a:ext cx="2466975" cy="516890"/>
          </a:xfrm>
          <a:prstGeom prst="rect">
            <a:avLst/>
          </a:prstGeom>
          <a:noFill/>
          <a:ln>
            <a:noFill/>
          </a:ln>
        </p:spPr>
      </p:pic>
      <p:pic>
        <p:nvPicPr>
          <p:cNvPr id="15" name="Picture 14">
            <a:extLst>
              <a:ext uri="{FF2B5EF4-FFF2-40B4-BE49-F238E27FC236}">
                <a16:creationId xmlns:a16="http://schemas.microsoft.com/office/drawing/2014/main" id="{4494344D-54F9-5E84-BA76-5439FCE2A20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6400" y="6148607"/>
            <a:ext cx="5337175" cy="670560"/>
          </a:xfrm>
          <a:prstGeom prst="rect">
            <a:avLst/>
          </a:prstGeom>
          <a:noFill/>
          <a:ln>
            <a:noFill/>
          </a:ln>
        </p:spPr>
      </p:pic>
      <p:pic>
        <p:nvPicPr>
          <p:cNvPr id="22" name="Picture 21">
            <a:extLst>
              <a:ext uri="{FF2B5EF4-FFF2-40B4-BE49-F238E27FC236}">
                <a16:creationId xmlns:a16="http://schemas.microsoft.com/office/drawing/2014/main" id="{5732222D-C8B4-6DDD-5B06-959E52E222F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95743" y="6118762"/>
            <a:ext cx="863600" cy="370205"/>
          </a:xfrm>
          <a:prstGeom prst="rect">
            <a:avLst/>
          </a:prstGeom>
          <a:noFill/>
          <a:ln>
            <a:noFill/>
          </a:ln>
        </p:spPr>
      </p:pic>
      <p:pic>
        <p:nvPicPr>
          <p:cNvPr id="23" name="Picture 22">
            <a:extLst>
              <a:ext uri="{FF2B5EF4-FFF2-40B4-BE49-F238E27FC236}">
                <a16:creationId xmlns:a16="http://schemas.microsoft.com/office/drawing/2014/main" id="{123A9013-330F-7C40-007D-769522E86E4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76543" y="6156862"/>
            <a:ext cx="1131570" cy="299720"/>
          </a:xfrm>
          <a:prstGeom prst="rect">
            <a:avLst/>
          </a:prstGeom>
          <a:noFill/>
          <a:ln>
            <a:noFill/>
          </a:ln>
        </p:spPr>
      </p:pic>
      <p:pic>
        <p:nvPicPr>
          <p:cNvPr id="24" name="Picture 23">
            <a:extLst>
              <a:ext uri="{FF2B5EF4-FFF2-40B4-BE49-F238E27FC236}">
                <a16:creationId xmlns:a16="http://schemas.microsoft.com/office/drawing/2014/main" id="{CE5B0242-20FB-D893-0D59-807970C06CA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43043" y="6147337"/>
            <a:ext cx="1243965" cy="323850"/>
          </a:xfrm>
          <a:prstGeom prst="rect">
            <a:avLst/>
          </a:prstGeom>
          <a:noFill/>
          <a:ln>
            <a:noFill/>
          </a:ln>
        </p:spPr>
      </p:pic>
      <p:pic>
        <p:nvPicPr>
          <p:cNvPr id="25" name="Picture 24">
            <a:extLst>
              <a:ext uri="{FF2B5EF4-FFF2-40B4-BE49-F238E27FC236}">
                <a16:creationId xmlns:a16="http://schemas.microsoft.com/office/drawing/2014/main" id="{668844DC-2C60-DF64-4BF0-595C4A0B916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19018" y="6156862"/>
            <a:ext cx="741680" cy="305435"/>
          </a:xfrm>
          <a:prstGeom prst="rect">
            <a:avLst/>
          </a:prstGeom>
        </p:spPr>
      </p:pic>
      <p:pic>
        <p:nvPicPr>
          <p:cNvPr id="26" name="Picture 25">
            <a:extLst>
              <a:ext uri="{FF2B5EF4-FFF2-40B4-BE49-F238E27FC236}">
                <a16:creationId xmlns:a16="http://schemas.microsoft.com/office/drawing/2014/main" id="{923206A9-364E-CE13-BE14-6FF3ECADE44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57218" y="6118762"/>
            <a:ext cx="836295" cy="337820"/>
          </a:xfrm>
          <a:prstGeom prst="rect">
            <a:avLst/>
          </a:prstGeom>
          <a:noFill/>
          <a:ln>
            <a:noFill/>
          </a:ln>
        </p:spPr>
      </p:pic>
      <p:pic>
        <p:nvPicPr>
          <p:cNvPr id="27" name="image10.png">
            <a:extLst>
              <a:ext uri="{FF2B5EF4-FFF2-40B4-BE49-F238E27FC236}">
                <a16:creationId xmlns:a16="http://schemas.microsoft.com/office/drawing/2014/main" id="{F6191B77-C2B4-1371-CA74-B9358F97083F}"/>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a:xfrm>
            <a:off x="5337868" y="6080662"/>
            <a:ext cx="1314450" cy="440055"/>
          </a:xfrm>
          <a:prstGeom prst="rect">
            <a:avLst/>
          </a:prstGeom>
          <a:ln/>
        </p:spPr>
      </p:pic>
      <p:sp>
        <p:nvSpPr>
          <p:cNvPr id="16" name="Text Placeholder 5">
            <a:extLst>
              <a:ext uri="{FF2B5EF4-FFF2-40B4-BE49-F238E27FC236}">
                <a16:creationId xmlns:a16="http://schemas.microsoft.com/office/drawing/2014/main" id="{332B65F6-6D04-4B53-B6E5-296E67A91998}"/>
              </a:ext>
            </a:extLst>
          </p:cNvPr>
          <p:cNvSpPr txBox="1">
            <a:spLocks/>
          </p:cNvSpPr>
          <p:nvPr/>
        </p:nvSpPr>
        <p:spPr>
          <a:xfrm>
            <a:off x="1517837" y="2716551"/>
            <a:ext cx="6060643" cy="2940052"/>
          </a:xfrm>
          <a:prstGeom prst="rect">
            <a:avLst/>
          </a:prstGeom>
        </p:spPr>
        <p:txBody>
          <a:bodyPr/>
          <a:lstStyle>
            <a:lvl1pPr marL="228600" indent="-228600" algn="l" defTabSz="914400" rtl="0" eaLnBrk="1" latinLnBrk="0" hangingPunct="1">
              <a:lnSpc>
                <a:spcPct val="90000"/>
              </a:lnSpc>
              <a:spcBef>
                <a:spcPts val="1000"/>
              </a:spcBef>
              <a:buFont typeface="Arial"/>
              <a:buChar char="•"/>
              <a:defRPr sz="1800" kern="1200">
                <a:solidFill>
                  <a:schemeClr val="tx1">
                    <a:lumMod val="75000"/>
                    <a:lumOff val="25000"/>
                  </a:schemeClr>
                </a:solidFill>
                <a:latin typeface="Arial Nova Light" panose="020B0304020202020204" pitchFamily="34" charset="0"/>
                <a:ea typeface="Open Sans" panose="020B0606030504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1600" kern="1200">
                <a:solidFill>
                  <a:schemeClr val="tx1">
                    <a:lumMod val="75000"/>
                    <a:lumOff val="25000"/>
                  </a:schemeClr>
                </a:solidFill>
                <a:latin typeface="Arial Nova Light" panose="020B0304020202020204" pitchFamily="34" charset="0"/>
                <a:ea typeface="Open Sans" panose="020B060603050402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1600" kern="1200">
                <a:solidFill>
                  <a:schemeClr val="tx1">
                    <a:lumMod val="75000"/>
                    <a:lumOff val="25000"/>
                  </a:schemeClr>
                </a:solidFill>
                <a:latin typeface="Arial Nova Light" panose="020B0304020202020204" pitchFamily="34" charset="0"/>
                <a:ea typeface="Open Sans" panose="020B0606030504020204"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600" kern="1200">
                <a:solidFill>
                  <a:schemeClr val="tx1">
                    <a:lumMod val="75000"/>
                    <a:lumOff val="25000"/>
                  </a:schemeClr>
                </a:solidFill>
                <a:latin typeface="Arial Nova Light" panose="020B0304020202020204" pitchFamily="34" charset="0"/>
                <a:ea typeface="Open Sans" panose="020B0606030504020204"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600" kern="1200">
                <a:solidFill>
                  <a:schemeClr val="tx1">
                    <a:lumMod val="75000"/>
                    <a:lumOff val="25000"/>
                  </a:schemeClr>
                </a:solidFill>
                <a:latin typeface="Arial Nova Light" panose="020B0304020202020204" pitchFamily="34" charset="0"/>
                <a:ea typeface="Open Sans" panose="020B0606030504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Wingdings" panose="05000000000000000000" pitchFamily="2" charset="2"/>
              <a:buChar char="q"/>
            </a:pPr>
            <a:r>
              <a:rPr lang="pt-PT" dirty="0"/>
              <a:t>São mais fáceis de produzir 
 São mais longos e podem esclarecer um tópico mais em detalhes </a:t>
            </a:r>
            <a:endParaRPr lang="en-GB" dirty="0"/>
          </a:p>
          <a:p>
            <a:pPr marL="285750" indent="-285750">
              <a:buFont typeface="Wingdings" panose="05000000000000000000" pitchFamily="2" charset="2"/>
              <a:buChar char="q"/>
            </a:pPr>
            <a:r>
              <a:rPr lang="pt-PT" dirty="0">
                <a:solidFill>
                  <a:schemeClr val="tx1">
                    <a:lumMod val="65000"/>
                    <a:lumOff val="35000"/>
                  </a:schemeClr>
                </a:solidFill>
                <a:uFill>
                  <a:solidFill>
                    <a:schemeClr val="accent4">
                      <a:lumMod val="60000"/>
                      <a:lumOff val="40000"/>
                    </a:schemeClr>
                  </a:solidFill>
                </a:uFill>
                <a:latin typeface="Arial Nova Light" panose="020B0304020202020204"/>
              </a:rPr>
              <a:t>Pode criá-los em casa facilmente</a:t>
            </a:r>
            <a:endParaRPr lang="en-US" dirty="0">
              <a:solidFill>
                <a:schemeClr val="tx1">
                  <a:lumMod val="65000"/>
                  <a:lumOff val="35000"/>
                </a:schemeClr>
              </a:solidFill>
              <a:latin typeface="DIN 2014" panose="020B0504020202020204" pitchFamily="34" charset="0"/>
              <a:ea typeface="DIN 2014" panose="020B0504020202020204" pitchFamily="34" charset="0"/>
            </a:endParaRPr>
          </a:p>
        </p:txBody>
      </p:sp>
      <p:pic>
        <p:nvPicPr>
          <p:cNvPr id="18" name="Picture 33">
            <a:extLst>
              <a:ext uri="{FF2B5EF4-FFF2-40B4-BE49-F238E27FC236}">
                <a16:creationId xmlns:a16="http://schemas.microsoft.com/office/drawing/2014/main" id="{FB2B4B3F-5E88-3FA3-8F9F-C8990D23DECC}"/>
              </a:ext>
            </a:extLst>
          </p:cNvPr>
          <p:cNvPicPr>
            <a:picLocks noChangeAspect="1"/>
          </p:cNvPicPr>
          <p:nvPr/>
        </p:nvPicPr>
        <p:blipFill>
          <a:blip r:embed="rId2"/>
          <a:stretch>
            <a:fillRect/>
          </a:stretch>
        </p:blipFill>
        <p:spPr>
          <a:xfrm>
            <a:off x="6279326" y="2122989"/>
            <a:ext cx="4977408" cy="2457061"/>
          </a:xfrm>
          <a:prstGeom prst="rect">
            <a:avLst/>
          </a:prstGeom>
        </p:spPr>
      </p:pic>
      <p:pic>
        <p:nvPicPr>
          <p:cNvPr id="20" name="Imagen 4" descr="Un conjunto de letras blancas en un fondo blanco&#10;&#10;Descripción generada automáticamente con confianza baja">
            <a:extLst>
              <a:ext uri="{FF2B5EF4-FFF2-40B4-BE49-F238E27FC236}">
                <a16:creationId xmlns:a16="http://schemas.microsoft.com/office/drawing/2014/main" id="{D07DF7CE-10FB-4543-AE06-30B0C36B9B6F}"/>
              </a:ext>
            </a:extLst>
          </p:cNvPr>
          <p:cNvPicPr>
            <a:picLocks noChangeAspect="1"/>
          </p:cNvPicPr>
          <p:nvPr/>
        </p:nvPicPr>
        <p:blipFill>
          <a:blip r:embed="rId11"/>
          <a:stretch>
            <a:fillRect/>
          </a:stretch>
        </p:blipFill>
        <p:spPr>
          <a:xfrm>
            <a:off x="1562993" y="2960138"/>
            <a:ext cx="410904" cy="391381"/>
          </a:xfrm>
          <a:prstGeom prst="rect">
            <a:avLst/>
          </a:prstGeom>
        </p:spPr>
      </p:pic>
    </p:spTree>
    <p:extLst>
      <p:ext uri="{BB962C8B-B14F-4D97-AF65-F5344CB8AC3E}">
        <p14:creationId xmlns:p14="http://schemas.microsoft.com/office/powerpoint/2010/main" val="4246296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ECA2E0-DA62-4F2A-A6AB-2E01AF21AB0E}"/>
              </a:ext>
            </a:extLst>
          </p:cNvPr>
          <p:cNvSpPr>
            <a:spLocks noGrp="1"/>
          </p:cNvSpPr>
          <p:nvPr>
            <p:ph type="body" sz="quarter" idx="11"/>
          </p:nvPr>
        </p:nvSpPr>
        <p:spPr>
          <a:xfrm>
            <a:off x="1157684" y="1155579"/>
            <a:ext cx="9194227" cy="357985"/>
          </a:xfrm>
        </p:spPr>
        <p:txBody>
          <a:bodyPr/>
          <a:lstStyle/>
          <a:p>
            <a:r>
              <a:rPr lang="pt-PT" b="1" dirty="0">
                <a:solidFill>
                  <a:schemeClr val="tx1">
                    <a:lumMod val="65000"/>
                    <a:lumOff val="35000"/>
                  </a:schemeClr>
                </a:solidFill>
                <a:latin typeface="DIN 2014" panose="020B0504020202020204" pitchFamily="34" charset="0"/>
                <a:ea typeface="DIN 2014" panose="020B0504020202020204" pitchFamily="34" charset="0"/>
              </a:rPr>
              <a:t>Olha para os meios de comunicação que  utilizas e pensa nas seguintes questões:
</a:t>
            </a:r>
            <a:endParaRPr lang="en-US" b="1" dirty="0"/>
          </a:p>
        </p:txBody>
      </p:sp>
      <p:pic>
        <p:nvPicPr>
          <p:cNvPr id="34" name="Picture 33">
            <a:extLst>
              <a:ext uri="{FF2B5EF4-FFF2-40B4-BE49-F238E27FC236}">
                <a16:creationId xmlns:a16="http://schemas.microsoft.com/office/drawing/2014/main" id="{FB2B4B3F-5E88-3FA3-8F9F-C8990D23DECC}"/>
              </a:ext>
            </a:extLst>
          </p:cNvPr>
          <p:cNvPicPr>
            <a:picLocks noChangeAspect="1"/>
          </p:cNvPicPr>
          <p:nvPr/>
        </p:nvPicPr>
        <p:blipFill>
          <a:blip r:embed="rId2"/>
          <a:stretch>
            <a:fillRect/>
          </a:stretch>
        </p:blipFill>
        <p:spPr>
          <a:xfrm>
            <a:off x="0" y="82265"/>
            <a:ext cx="2614558" cy="1139884"/>
          </a:xfrm>
          <a:prstGeom prst="rect">
            <a:avLst/>
          </a:prstGeom>
        </p:spPr>
      </p:pic>
      <p:pic>
        <p:nvPicPr>
          <p:cNvPr id="14" name="Picture 13">
            <a:extLst>
              <a:ext uri="{FF2B5EF4-FFF2-40B4-BE49-F238E27FC236}">
                <a16:creationId xmlns:a16="http://schemas.microsoft.com/office/drawing/2014/main" id="{DFEEF4A5-3D08-CC88-A515-48FB7A965ED8}"/>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2497" y="6147337"/>
            <a:ext cx="2466975" cy="516890"/>
          </a:xfrm>
          <a:prstGeom prst="rect">
            <a:avLst/>
          </a:prstGeom>
          <a:noFill/>
          <a:ln>
            <a:noFill/>
          </a:ln>
        </p:spPr>
      </p:pic>
      <p:pic>
        <p:nvPicPr>
          <p:cNvPr id="15" name="Picture 14">
            <a:extLst>
              <a:ext uri="{FF2B5EF4-FFF2-40B4-BE49-F238E27FC236}">
                <a16:creationId xmlns:a16="http://schemas.microsoft.com/office/drawing/2014/main" id="{4494344D-54F9-5E84-BA76-5439FCE2A20D}"/>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486400" y="6148607"/>
            <a:ext cx="5337175" cy="670560"/>
          </a:xfrm>
          <a:prstGeom prst="rect">
            <a:avLst/>
          </a:prstGeom>
          <a:noFill/>
          <a:ln>
            <a:noFill/>
          </a:ln>
        </p:spPr>
      </p:pic>
      <p:pic>
        <p:nvPicPr>
          <p:cNvPr id="22" name="Picture 21">
            <a:extLst>
              <a:ext uri="{FF2B5EF4-FFF2-40B4-BE49-F238E27FC236}">
                <a16:creationId xmlns:a16="http://schemas.microsoft.com/office/drawing/2014/main" id="{5732222D-C8B4-6DDD-5B06-959E52E222F2}"/>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195743" y="6118762"/>
            <a:ext cx="863600" cy="370205"/>
          </a:xfrm>
          <a:prstGeom prst="rect">
            <a:avLst/>
          </a:prstGeom>
          <a:noFill/>
          <a:ln>
            <a:noFill/>
          </a:ln>
        </p:spPr>
      </p:pic>
      <p:pic>
        <p:nvPicPr>
          <p:cNvPr id="23" name="Picture 22">
            <a:extLst>
              <a:ext uri="{FF2B5EF4-FFF2-40B4-BE49-F238E27FC236}">
                <a16:creationId xmlns:a16="http://schemas.microsoft.com/office/drawing/2014/main" id="{123A9013-330F-7C40-007D-769522E86E4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976543" y="6156862"/>
            <a:ext cx="1131570" cy="299720"/>
          </a:xfrm>
          <a:prstGeom prst="rect">
            <a:avLst/>
          </a:prstGeom>
          <a:noFill/>
          <a:ln>
            <a:noFill/>
          </a:ln>
        </p:spPr>
      </p:pic>
      <p:pic>
        <p:nvPicPr>
          <p:cNvPr id="24" name="Picture 23">
            <a:extLst>
              <a:ext uri="{FF2B5EF4-FFF2-40B4-BE49-F238E27FC236}">
                <a16:creationId xmlns:a16="http://schemas.microsoft.com/office/drawing/2014/main" id="{CE5B0242-20FB-D893-0D59-807970C06CA6}"/>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8643043" y="6147337"/>
            <a:ext cx="1243965" cy="323850"/>
          </a:xfrm>
          <a:prstGeom prst="rect">
            <a:avLst/>
          </a:prstGeom>
          <a:noFill/>
          <a:ln>
            <a:noFill/>
          </a:ln>
        </p:spPr>
      </p:pic>
      <p:pic>
        <p:nvPicPr>
          <p:cNvPr id="25" name="Picture 24">
            <a:extLst>
              <a:ext uri="{FF2B5EF4-FFF2-40B4-BE49-F238E27FC236}">
                <a16:creationId xmlns:a16="http://schemas.microsoft.com/office/drawing/2014/main" id="{668844DC-2C60-DF64-4BF0-595C4A0B916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19018" y="6156862"/>
            <a:ext cx="741680" cy="305435"/>
          </a:xfrm>
          <a:prstGeom prst="rect">
            <a:avLst/>
          </a:prstGeom>
        </p:spPr>
      </p:pic>
      <p:pic>
        <p:nvPicPr>
          <p:cNvPr id="26" name="Picture 25">
            <a:extLst>
              <a:ext uri="{FF2B5EF4-FFF2-40B4-BE49-F238E27FC236}">
                <a16:creationId xmlns:a16="http://schemas.microsoft.com/office/drawing/2014/main" id="{923206A9-364E-CE13-BE14-6FF3ECADE44A}"/>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7757218" y="6118762"/>
            <a:ext cx="836295" cy="337820"/>
          </a:xfrm>
          <a:prstGeom prst="rect">
            <a:avLst/>
          </a:prstGeom>
          <a:noFill/>
          <a:ln>
            <a:noFill/>
          </a:ln>
        </p:spPr>
      </p:pic>
      <p:pic>
        <p:nvPicPr>
          <p:cNvPr id="27" name="image10.png">
            <a:extLst>
              <a:ext uri="{FF2B5EF4-FFF2-40B4-BE49-F238E27FC236}">
                <a16:creationId xmlns:a16="http://schemas.microsoft.com/office/drawing/2014/main" id="{F6191B77-C2B4-1371-CA74-B9358F97083F}"/>
              </a:ext>
            </a:extLst>
          </p:cNvPr>
          <p:cNvPicPr/>
          <p:nvPr/>
        </p:nvPicPr>
        <p:blipFill>
          <a:blip r:embed="rId10">
            <a:extLst>
              <a:ext uri="{28A0092B-C50C-407E-A947-70E740481C1C}">
                <a14:useLocalDpi xmlns:a14="http://schemas.microsoft.com/office/drawing/2010/main" val="0"/>
              </a:ext>
            </a:extLst>
          </a:blip>
          <a:srcRect/>
          <a:stretch>
            <a:fillRect/>
          </a:stretch>
        </p:blipFill>
        <p:spPr>
          <a:xfrm>
            <a:off x="5337868" y="6080662"/>
            <a:ext cx="1314450" cy="440055"/>
          </a:xfrm>
          <a:prstGeom prst="rect">
            <a:avLst/>
          </a:prstGeom>
          <a:ln/>
        </p:spPr>
      </p:pic>
      <p:sp>
        <p:nvSpPr>
          <p:cNvPr id="16" name="Text Placeholder 5">
            <a:extLst>
              <a:ext uri="{FF2B5EF4-FFF2-40B4-BE49-F238E27FC236}">
                <a16:creationId xmlns:a16="http://schemas.microsoft.com/office/drawing/2014/main" id="{332B65F6-6D04-4B53-B6E5-296E67A91998}"/>
              </a:ext>
            </a:extLst>
          </p:cNvPr>
          <p:cNvSpPr txBox="1">
            <a:spLocks/>
          </p:cNvSpPr>
          <p:nvPr/>
        </p:nvSpPr>
        <p:spPr>
          <a:xfrm>
            <a:off x="575445" y="1913948"/>
            <a:ext cx="6060643" cy="3895799"/>
          </a:xfrm>
          <a:prstGeom prst="rect">
            <a:avLst/>
          </a:prstGeom>
        </p:spPr>
        <p:txBody>
          <a:bodyPr/>
          <a:lstStyle>
            <a:lvl1pPr marL="228600" indent="-228600" algn="l" defTabSz="914400" rtl="0" eaLnBrk="1" latinLnBrk="0" hangingPunct="1">
              <a:lnSpc>
                <a:spcPct val="90000"/>
              </a:lnSpc>
              <a:spcBef>
                <a:spcPts val="1000"/>
              </a:spcBef>
              <a:buFont typeface="Arial"/>
              <a:buChar char="•"/>
              <a:defRPr sz="1800" kern="1200">
                <a:solidFill>
                  <a:schemeClr val="tx1">
                    <a:lumMod val="75000"/>
                    <a:lumOff val="25000"/>
                  </a:schemeClr>
                </a:solidFill>
                <a:latin typeface="Arial Nova Light" panose="020B0304020202020204" pitchFamily="34" charset="0"/>
                <a:ea typeface="Open Sans" panose="020B0606030504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1600" kern="1200">
                <a:solidFill>
                  <a:schemeClr val="tx1">
                    <a:lumMod val="75000"/>
                    <a:lumOff val="25000"/>
                  </a:schemeClr>
                </a:solidFill>
                <a:latin typeface="Arial Nova Light" panose="020B0304020202020204" pitchFamily="34" charset="0"/>
                <a:ea typeface="Open Sans" panose="020B060603050402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1600" kern="1200">
                <a:solidFill>
                  <a:schemeClr val="tx1">
                    <a:lumMod val="75000"/>
                    <a:lumOff val="25000"/>
                  </a:schemeClr>
                </a:solidFill>
                <a:latin typeface="Arial Nova Light" panose="020B0304020202020204" pitchFamily="34" charset="0"/>
                <a:ea typeface="Open Sans" panose="020B0606030504020204"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600" kern="1200">
                <a:solidFill>
                  <a:schemeClr val="tx1">
                    <a:lumMod val="75000"/>
                    <a:lumOff val="25000"/>
                  </a:schemeClr>
                </a:solidFill>
                <a:latin typeface="Arial Nova Light" panose="020B0304020202020204" pitchFamily="34" charset="0"/>
                <a:ea typeface="Open Sans" panose="020B0606030504020204"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600" kern="1200">
                <a:solidFill>
                  <a:schemeClr val="tx1">
                    <a:lumMod val="75000"/>
                    <a:lumOff val="25000"/>
                  </a:schemeClr>
                </a:solidFill>
                <a:latin typeface="Arial Nova Light" panose="020B0304020202020204" pitchFamily="34" charset="0"/>
                <a:ea typeface="Open Sans" panose="020B0606030504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pt-PT" b="1" dirty="0">
                <a:solidFill>
                  <a:schemeClr val="tx1">
                    <a:lumMod val="65000"/>
                    <a:lumOff val="35000"/>
                  </a:schemeClr>
                </a:solidFill>
                <a:latin typeface="DIN 2014" panose="020B0504020202020204" pitchFamily="34" charset="0"/>
                <a:ea typeface="DIN 2014" panose="020B0504020202020204" pitchFamily="34" charset="0"/>
              </a:rPr>
              <a:t>Porque posso confiar nesta pessoa/ponto de vista?</a:t>
            </a:r>
          </a:p>
          <a:p>
            <a:pPr marL="0" indent="0">
              <a:buNone/>
            </a:pPr>
            <a:r>
              <a:rPr lang="pt-PT" dirty="0">
                <a:solidFill>
                  <a:schemeClr val="tx1">
                    <a:lumMod val="65000"/>
                    <a:lumOff val="35000"/>
                  </a:schemeClr>
                </a:solidFill>
                <a:latin typeface="DIN 2014" panose="020B0504020202020204" pitchFamily="34" charset="0"/>
                <a:ea typeface="DIN 2014" panose="020B0504020202020204" pitchFamily="34" charset="0"/>
              </a:rPr>
              <a:t>Usa os métodos e conhecimentos adquiridos nas Lições 1 e 2 para responder a isso.
</a:t>
            </a:r>
            <a:endParaRPr lang="en-US" dirty="0">
              <a:solidFill>
                <a:schemeClr val="tx1">
                  <a:lumMod val="65000"/>
                  <a:lumOff val="35000"/>
                </a:schemeClr>
              </a:solidFill>
              <a:latin typeface="DIN 2014" panose="020B0504020202020204" pitchFamily="34" charset="0"/>
              <a:ea typeface="DIN 2014" panose="020B0504020202020204" pitchFamily="34" charset="0"/>
            </a:endParaRPr>
          </a:p>
          <a:p>
            <a:r>
              <a:rPr lang="pt-PT" b="1" dirty="0">
                <a:solidFill>
                  <a:schemeClr val="tx1">
                    <a:lumMod val="65000"/>
                    <a:lumOff val="35000"/>
                  </a:schemeClr>
                </a:solidFill>
                <a:latin typeface="DIN 2014" panose="020B0504020202020204" pitchFamily="34" charset="0"/>
                <a:ea typeface="DIN 2014" panose="020B0504020202020204" pitchFamily="34" charset="0"/>
              </a:rPr>
              <a:t>Quais são as fontes que utilizam?</a:t>
            </a:r>
          </a:p>
          <a:p>
            <a:pPr marL="0" indent="0">
              <a:buNone/>
            </a:pPr>
            <a:r>
              <a:rPr lang="pt-PT" dirty="0">
                <a:solidFill>
                  <a:schemeClr val="tx1">
                    <a:lumMod val="65000"/>
                    <a:lumOff val="35000"/>
                  </a:schemeClr>
                </a:solidFill>
                <a:latin typeface="DIN 2014" panose="020B0504020202020204" pitchFamily="34" charset="0"/>
                <a:ea typeface="DIN 2014" panose="020B0504020202020204" pitchFamily="34" charset="0"/>
              </a:rPr>
              <a:t>Se mencionarem as fontes – dá uma olhada nestas. As fontes são respeitáveis? São tendenciosas? Avalia as fontes.
</a:t>
            </a:r>
            <a:endParaRPr lang="en-US" dirty="0">
              <a:solidFill>
                <a:schemeClr val="tx1">
                  <a:lumMod val="65000"/>
                  <a:lumOff val="35000"/>
                </a:schemeClr>
              </a:solidFill>
              <a:latin typeface="DIN 2014" panose="020B0504020202020204" pitchFamily="34" charset="0"/>
              <a:ea typeface="DIN 2014" panose="020B0504020202020204" pitchFamily="34" charset="0"/>
            </a:endParaRPr>
          </a:p>
          <a:p>
            <a:r>
              <a:rPr lang="pt-PT" b="1" dirty="0">
                <a:solidFill>
                  <a:schemeClr val="tx1">
                    <a:lumMod val="65000"/>
                    <a:lumOff val="35000"/>
                  </a:schemeClr>
                </a:solidFill>
                <a:latin typeface="DIN 2014" panose="020B0504020202020204" pitchFamily="34" charset="0"/>
                <a:ea typeface="DIN 2014" panose="020B0504020202020204" pitchFamily="34" charset="0"/>
              </a:rPr>
              <a:t>O que motivou a pessoa a escrever/falar sobre o tema?</a:t>
            </a:r>
          </a:p>
          <a:p>
            <a:pPr marL="0" indent="0">
              <a:buNone/>
            </a:pPr>
            <a:r>
              <a:rPr lang="pt-PT" dirty="0">
                <a:solidFill>
                  <a:schemeClr val="tx1">
                    <a:lumMod val="65000"/>
                    <a:lumOff val="35000"/>
                  </a:schemeClr>
                </a:solidFill>
                <a:latin typeface="DIN 2014" panose="020B0504020202020204" pitchFamily="34" charset="0"/>
                <a:ea typeface="DIN 2014" panose="020B0504020202020204" pitchFamily="34" charset="0"/>
              </a:rPr>
              <a:t>A motivação é muitas vezes um indicador da perspetiva de alguém.</a:t>
            </a:r>
            <a:endParaRPr lang="en-US" dirty="0">
              <a:solidFill>
                <a:schemeClr val="tx1">
                  <a:lumMod val="65000"/>
                  <a:lumOff val="35000"/>
                </a:schemeClr>
              </a:solidFill>
              <a:latin typeface="DIN 2014" panose="020B0504020202020204" pitchFamily="34" charset="0"/>
              <a:ea typeface="DIN 2014" panose="020B0504020202020204" pitchFamily="34" charset="0"/>
            </a:endParaRPr>
          </a:p>
        </p:txBody>
      </p:sp>
      <p:pic>
        <p:nvPicPr>
          <p:cNvPr id="6" name="Grafik 5"/>
          <p:cNvPicPr>
            <a:picLocks noChangeAspect="1"/>
          </p:cNvPicPr>
          <p:nvPr/>
        </p:nvPicPr>
        <p:blipFill rotWithShape="1">
          <a:blip r:embed="rId11">
            <a:extLst>
              <a:ext uri="{28A0092B-C50C-407E-A947-70E740481C1C}">
                <a14:useLocalDpi xmlns:a14="http://schemas.microsoft.com/office/drawing/2010/main" val="0"/>
              </a:ext>
            </a:extLst>
          </a:blip>
          <a:srcRect t="9840" b="9521"/>
          <a:stretch/>
        </p:blipFill>
        <p:spPr>
          <a:xfrm>
            <a:off x="6727528" y="1612779"/>
            <a:ext cx="4706179" cy="3794999"/>
          </a:xfrm>
          <a:prstGeom prst="rect">
            <a:avLst/>
          </a:prstGeom>
        </p:spPr>
      </p:pic>
    </p:spTree>
    <p:extLst>
      <p:ext uri="{BB962C8B-B14F-4D97-AF65-F5344CB8AC3E}">
        <p14:creationId xmlns:p14="http://schemas.microsoft.com/office/powerpoint/2010/main" val="30545255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A439FDA-29F6-4AE9-BB0D-92DA2AC8782B}"/>
              </a:ext>
            </a:extLst>
          </p:cNvPr>
          <p:cNvSpPr>
            <a:spLocks noGrp="1"/>
          </p:cNvSpPr>
          <p:nvPr>
            <p:ph type="body" sz="quarter" idx="11"/>
          </p:nvPr>
        </p:nvSpPr>
        <p:spPr>
          <a:xfrm>
            <a:off x="6827923" y="3429000"/>
            <a:ext cx="4151647" cy="395563"/>
          </a:xfrm>
        </p:spPr>
        <p:txBody>
          <a:bodyPr/>
          <a:lstStyle/>
          <a:p>
            <a:r>
              <a:rPr lang="en-US" dirty="0" err="1">
                <a:solidFill>
                  <a:schemeClr val="bg1"/>
                </a:solidFill>
                <a:latin typeface="DIN 2014" panose="020B0504020202020204" pitchFamily="34" charset="0"/>
                <a:ea typeface="DIN 2014" panose="020B0504020202020204" pitchFamily="34" charset="0"/>
              </a:rPr>
              <a:t>Obrigado</a:t>
            </a:r>
            <a:r>
              <a:rPr lang="en-US" dirty="0">
                <a:solidFill>
                  <a:schemeClr val="bg1"/>
                </a:solidFill>
                <a:latin typeface="DIN 2014" panose="020B0504020202020204" pitchFamily="34" charset="0"/>
                <a:ea typeface="DIN 2014" panose="020B0504020202020204" pitchFamily="34" charset="0"/>
              </a:rPr>
              <a:t>!
</a:t>
            </a:r>
          </a:p>
        </p:txBody>
      </p:sp>
      <p:sp>
        <p:nvSpPr>
          <p:cNvPr id="12" name="Rectangle 11">
            <a:extLst>
              <a:ext uri="{FF2B5EF4-FFF2-40B4-BE49-F238E27FC236}">
                <a16:creationId xmlns:a16="http://schemas.microsoft.com/office/drawing/2014/main" id="{342D7A71-AED7-4A20-9692-4F32F40C6AB5}"/>
              </a:ext>
            </a:extLst>
          </p:cNvPr>
          <p:cNvSpPr/>
          <p:nvPr/>
        </p:nvSpPr>
        <p:spPr>
          <a:xfrm>
            <a:off x="8679796" y="4162754"/>
            <a:ext cx="750250" cy="46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E879D"/>
              </a:solidFill>
            </a:endParaRPr>
          </a:p>
        </p:txBody>
      </p:sp>
      <p:pic>
        <p:nvPicPr>
          <p:cNvPr id="16" name="Picture 15">
            <a:extLst>
              <a:ext uri="{FF2B5EF4-FFF2-40B4-BE49-F238E27FC236}">
                <a16:creationId xmlns:a16="http://schemas.microsoft.com/office/drawing/2014/main" id="{83E00F58-B8FB-9AE5-15A1-78ACC6B08339}"/>
              </a:ext>
            </a:extLst>
          </p:cNvPr>
          <p:cNvPicPr>
            <a:picLocks noChangeAspect="1"/>
          </p:cNvPicPr>
          <p:nvPr/>
        </p:nvPicPr>
        <p:blipFill>
          <a:blip r:embed="rId2"/>
          <a:stretch>
            <a:fillRect/>
          </a:stretch>
        </p:blipFill>
        <p:spPr>
          <a:xfrm>
            <a:off x="0" y="82265"/>
            <a:ext cx="2614558" cy="1139884"/>
          </a:xfrm>
          <a:prstGeom prst="rect">
            <a:avLst/>
          </a:prstGeom>
        </p:spPr>
      </p:pic>
      <p:pic>
        <p:nvPicPr>
          <p:cNvPr id="14" name="Picture 13">
            <a:extLst>
              <a:ext uri="{FF2B5EF4-FFF2-40B4-BE49-F238E27FC236}">
                <a16:creationId xmlns:a16="http://schemas.microsoft.com/office/drawing/2014/main" id="{166F6FE0-8A1D-4D8E-279B-F4A7CC06F3B7}"/>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2497" y="6147337"/>
            <a:ext cx="2466975" cy="516890"/>
          </a:xfrm>
          <a:prstGeom prst="rect">
            <a:avLst/>
          </a:prstGeom>
          <a:noFill/>
          <a:ln>
            <a:noFill/>
          </a:ln>
        </p:spPr>
      </p:pic>
      <p:pic>
        <p:nvPicPr>
          <p:cNvPr id="15" name="Picture 14">
            <a:extLst>
              <a:ext uri="{FF2B5EF4-FFF2-40B4-BE49-F238E27FC236}">
                <a16:creationId xmlns:a16="http://schemas.microsoft.com/office/drawing/2014/main" id="{F8807D5E-25A4-7C35-1112-1206090FF060}"/>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486400" y="6148607"/>
            <a:ext cx="5337175" cy="670560"/>
          </a:xfrm>
          <a:prstGeom prst="rect">
            <a:avLst/>
          </a:prstGeom>
          <a:noFill/>
          <a:ln>
            <a:noFill/>
          </a:ln>
        </p:spPr>
      </p:pic>
      <p:pic>
        <p:nvPicPr>
          <p:cNvPr id="22" name="Picture 21">
            <a:extLst>
              <a:ext uri="{FF2B5EF4-FFF2-40B4-BE49-F238E27FC236}">
                <a16:creationId xmlns:a16="http://schemas.microsoft.com/office/drawing/2014/main" id="{10B79380-1A15-C310-A575-73099A4F5481}"/>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195743" y="6118762"/>
            <a:ext cx="863600" cy="370205"/>
          </a:xfrm>
          <a:prstGeom prst="rect">
            <a:avLst/>
          </a:prstGeom>
          <a:noFill/>
          <a:ln>
            <a:noFill/>
          </a:ln>
        </p:spPr>
      </p:pic>
      <p:pic>
        <p:nvPicPr>
          <p:cNvPr id="23" name="Picture 22">
            <a:extLst>
              <a:ext uri="{FF2B5EF4-FFF2-40B4-BE49-F238E27FC236}">
                <a16:creationId xmlns:a16="http://schemas.microsoft.com/office/drawing/2014/main" id="{2BE303BA-AEA7-B14F-970D-9FD3F86AC1D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976543" y="6156862"/>
            <a:ext cx="1131570" cy="299720"/>
          </a:xfrm>
          <a:prstGeom prst="rect">
            <a:avLst/>
          </a:prstGeom>
          <a:noFill/>
          <a:ln>
            <a:noFill/>
          </a:ln>
        </p:spPr>
      </p:pic>
      <p:pic>
        <p:nvPicPr>
          <p:cNvPr id="24" name="Picture 23">
            <a:extLst>
              <a:ext uri="{FF2B5EF4-FFF2-40B4-BE49-F238E27FC236}">
                <a16:creationId xmlns:a16="http://schemas.microsoft.com/office/drawing/2014/main" id="{282DB693-191A-C142-C4B4-62761D2A5D36}"/>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8643043" y="6147337"/>
            <a:ext cx="1243965" cy="323850"/>
          </a:xfrm>
          <a:prstGeom prst="rect">
            <a:avLst/>
          </a:prstGeom>
          <a:noFill/>
          <a:ln>
            <a:noFill/>
          </a:ln>
        </p:spPr>
      </p:pic>
      <p:pic>
        <p:nvPicPr>
          <p:cNvPr id="25" name="Picture 24">
            <a:extLst>
              <a:ext uri="{FF2B5EF4-FFF2-40B4-BE49-F238E27FC236}">
                <a16:creationId xmlns:a16="http://schemas.microsoft.com/office/drawing/2014/main" id="{A95721F2-4880-3997-ACDC-322DCCDD5C1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19018" y="6156862"/>
            <a:ext cx="741680" cy="305435"/>
          </a:xfrm>
          <a:prstGeom prst="rect">
            <a:avLst/>
          </a:prstGeom>
        </p:spPr>
      </p:pic>
      <p:pic>
        <p:nvPicPr>
          <p:cNvPr id="26" name="Picture 25">
            <a:extLst>
              <a:ext uri="{FF2B5EF4-FFF2-40B4-BE49-F238E27FC236}">
                <a16:creationId xmlns:a16="http://schemas.microsoft.com/office/drawing/2014/main" id="{4065CAE3-E6DC-05FC-8F7A-44CAC5D03BC8}"/>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7757218" y="6118762"/>
            <a:ext cx="836295" cy="337820"/>
          </a:xfrm>
          <a:prstGeom prst="rect">
            <a:avLst/>
          </a:prstGeom>
          <a:noFill/>
          <a:ln>
            <a:noFill/>
          </a:ln>
        </p:spPr>
      </p:pic>
      <p:pic>
        <p:nvPicPr>
          <p:cNvPr id="27" name="image10.png">
            <a:extLst>
              <a:ext uri="{FF2B5EF4-FFF2-40B4-BE49-F238E27FC236}">
                <a16:creationId xmlns:a16="http://schemas.microsoft.com/office/drawing/2014/main" id="{22443936-4AC4-AAB5-888E-C40869CEA786}"/>
              </a:ext>
            </a:extLst>
          </p:cNvPr>
          <p:cNvPicPr/>
          <p:nvPr/>
        </p:nvPicPr>
        <p:blipFill>
          <a:blip r:embed="rId10">
            <a:extLst>
              <a:ext uri="{28A0092B-C50C-407E-A947-70E740481C1C}">
                <a14:useLocalDpi xmlns:a14="http://schemas.microsoft.com/office/drawing/2010/main" val="0"/>
              </a:ext>
            </a:extLst>
          </a:blip>
          <a:srcRect/>
          <a:stretch>
            <a:fillRect/>
          </a:stretch>
        </p:blipFill>
        <p:spPr>
          <a:xfrm>
            <a:off x="5337868" y="6080662"/>
            <a:ext cx="1314450" cy="440055"/>
          </a:xfrm>
          <a:prstGeom prst="rect">
            <a:avLst/>
          </a:prstGeom>
          <a:ln/>
        </p:spPr>
      </p:pic>
    </p:spTree>
    <p:extLst>
      <p:ext uri="{BB962C8B-B14F-4D97-AF65-F5344CB8AC3E}">
        <p14:creationId xmlns:p14="http://schemas.microsoft.com/office/powerpoint/2010/main" val="4242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ECA2E0-DA62-4F2A-A6AB-2E01AF21AB0E}"/>
              </a:ext>
            </a:extLst>
          </p:cNvPr>
          <p:cNvSpPr>
            <a:spLocks noGrp="1"/>
          </p:cNvSpPr>
          <p:nvPr>
            <p:ph type="body" sz="quarter" idx="11"/>
          </p:nvPr>
        </p:nvSpPr>
        <p:spPr>
          <a:xfrm>
            <a:off x="1504192" y="980177"/>
            <a:ext cx="9028341" cy="357985"/>
          </a:xfrm>
        </p:spPr>
        <p:txBody>
          <a:bodyPr/>
          <a:lstStyle/>
          <a:p>
            <a:r>
              <a:rPr lang="pt-PT" b="1" dirty="0">
                <a:solidFill>
                  <a:schemeClr val="tx1">
                    <a:lumMod val="65000"/>
                    <a:lumOff val="35000"/>
                  </a:schemeClr>
                </a:solidFill>
                <a:latin typeface="DIN 2014" panose="020B0504020202020204" pitchFamily="34" charset="0"/>
                <a:ea typeface="DIN 2014" panose="020B0504020202020204" pitchFamily="34" charset="0"/>
              </a:rPr>
              <a:t>Lista de verificação de pensamento crítico – como identificar o que é importante
</a:t>
            </a:r>
            <a:endParaRPr lang="en-US" b="1" dirty="0"/>
          </a:p>
        </p:txBody>
      </p:sp>
      <p:pic>
        <p:nvPicPr>
          <p:cNvPr id="34" name="Picture 33">
            <a:extLst>
              <a:ext uri="{FF2B5EF4-FFF2-40B4-BE49-F238E27FC236}">
                <a16:creationId xmlns:a16="http://schemas.microsoft.com/office/drawing/2014/main" id="{FB2B4B3F-5E88-3FA3-8F9F-C8990D23DECC}"/>
              </a:ext>
            </a:extLst>
          </p:cNvPr>
          <p:cNvPicPr>
            <a:picLocks noChangeAspect="1"/>
          </p:cNvPicPr>
          <p:nvPr/>
        </p:nvPicPr>
        <p:blipFill>
          <a:blip r:embed="rId2"/>
          <a:stretch>
            <a:fillRect/>
          </a:stretch>
        </p:blipFill>
        <p:spPr>
          <a:xfrm>
            <a:off x="0" y="82265"/>
            <a:ext cx="2614558" cy="1139884"/>
          </a:xfrm>
          <a:prstGeom prst="rect">
            <a:avLst/>
          </a:prstGeom>
        </p:spPr>
      </p:pic>
      <p:pic>
        <p:nvPicPr>
          <p:cNvPr id="14" name="Picture 13">
            <a:extLst>
              <a:ext uri="{FF2B5EF4-FFF2-40B4-BE49-F238E27FC236}">
                <a16:creationId xmlns:a16="http://schemas.microsoft.com/office/drawing/2014/main" id="{DFEEF4A5-3D08-CC88-A515-48FB7A965ED8}"/>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2497" y="6147337"/>
            <a:ext cx="2466975" cy="516890"/>
          </a:xfrm>
          <a:prstGeom prst="rect">
            <a:avLst/>
          </a:prstGeom>
          <a:noFill/>
          <a:ln>
            <a:noFill/>
          </a:ln>
        </p:spPr>
      </p:pic>
      <p:pic>
        <p:nvPicPr>
          <p:cNvPr id="15" name="Picture 14">
            <a:extLst>
              <a:ext uri="{FF2B5EF4-FFF2-40B4-BE49-F238E27FC236}">
                <a16:creationId xmlns:a16="http://schemas.microsoft.com/office/drawing/2014/main" id="{4494344D-54F9-5E84-BA76-5439FCE2A20D}"/>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486400" y="6148607"/>
            <a:ext cx="5337175" cy="670560"/>
          </a:xfrm>
          <a:prstGeom prst="rect">
            <a:avLst/>
          </a:prstGeom>
          <a:noFill/>
          <a:ln>
            <a:noFill/>
          </a:ln>
        </p:spPr>
      </p:pic>
      <p:pic>
        <p:nvPicPr>
          <p:cNvPr id="22" name="Picture 21">
            <a:extLst>
              <a:ext uri="{FF2B5EF4-FFF2-40B4-BE49-F238E27FC236}">
                <a16:creationId xmlns:a16="http://schemas.microsoft.com/office/drawing/2014/main" id="{5732222D-C8B4-6DDD-5B06-959E52E222F2}"/>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195743" y="6118762"/>
            <a:ext cx="863600" cy="370205"/>
          </a:xfrm>
          <a:prstGeom prst="rect">
            <a:avLst/>
          </a:prstGeom>
          <a:noFill/>
          <a:ln>
            <a:noFill/>
          </a:ln>
        </p:spPr>
      </p:pic>
      <p:pic>
        <p:nvPicPr>
          <p:cNvPr id="23" name="Picture 22">
            <a:extLst>
              <a:ext uri="{FF2B5EF4-FFF2-40B4-BE49-F238E27FC236}">
                <a16:creationId xmlns:a16="http://schemas.microsoft.com/office/drawing/2014/main" id="{123A9013-330F-7C40-007D-769522E86E4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976543" y="6156862"/>
            <a:ext cx="1131570" cy="299720"/>
          </a:xfrm>
          <a:prstGeom prst="rect">
            <a:avLst/>
          </a:prstGeom>
          <a:noFill/>
          <a:ln>
            <a:noFill/>
          </a:ln>
        </p:spPr>
      </p:pic>
      <p:pic>
        <p:nvPicPr>
          <p:cNvPr id="24" name="Picture 23">
            <a:extLst>
              <a:ext uri="{FF2B5EF4-FFF2-40B4-BE49-F238E27FC236}">
                <a16:creationId xmlns:a16="http://schemas.microsoft.com/office/drawing/2014/main" id="{CE5B0242-20FB-D893-0D59-807970C06CA6}"/>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8643043" y="6147337"/>
            <a:ext cx="1243965" cy="323850"/>
          </a:xfrm>
          <a:prstGeom prst="rect">
            <a:avLst/>
          </a:prstGeom>
          <a:noFill/>
          <a:ln>
            <a:noFill/>
          </a:ln>
        </p:spPr>
      </p:pic>
      <p:pic>
        <p:nvPicPr>
          <p:cNvPr id="25" name="Picture 24">
            <a:extLst>
              <a:ext uri="{FF2B5EF4-FFF2-40B4-BE49-F238E27FC236}">
                <a16:creationId xmlns:a16="http://schemas.microsoft.com/office/drawing/2014/main" id="{668844DC-2C60-DF64-4BF0-595C4A0B916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19018" y="6156862"/>
            <a:ext cx="741680" cy="305435"/>
          </a:xfrm>
          <a:prstGeom prst="rect">
            <a:avLst/>
          </a:prstGeom>
        </p:spPr>
      </p:pic>
      <p:pic>
        <p:nvPicPr>
          <p:cNvPr id="26" name="Picture 25">
            <a:extLst>
              <a:ext uri="{FF2B5EF4-FFF2-40B4-BE49-F238E27FC236}">
                <a16:creationId xmlns:a16="http://schemas.microsoft.com/office/drawing/2014/main" id="{923206A9-364E-CE13-BE14-6FF3ECADE44A}"/>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7757218" y="6118762"/>
            <a:ext cx="836295" cy="337820"/>
          </a:xfrm>
          <a:prstGeom prst="rect">
            <a:avLst/>
          </a:prstGeom>
          <a:noFill/>
          <a:ln>
            <a:noFill/>
          </a:ln>
        </p:spPr>
      </p:pic>
      <p:pic>
        <p:nvPicPr>
          <p:cNvPr id="27" name="image10.png">
            <a:extLst>
              <a:ext uri="{FF2B5EF4-FFF2-40B4-BE49-F238E27FC236}">
                <a16:creationId xmlns:a16="http://schemas.microsoft.com/office/drawing/2014/main" id="{F6191B77-C2B4-1371-CA74-B9358F97083F}"/>
              </a:ext>
            </a:extLst>
          </p:cNvPr>
          <p:cNvPicPr/>
          <p:nvPr/>
        </p:nvPicPr>
        <p:blipFill>
          <a:blip r:embed="rId10">
            <a:extLst>
              <a:ext uri="{28A0092B-C50C-407E-A947-70E740481C1C}">
                <a14:useLocalDpi xmlns:a14="http://schemas.microsoft.com/office/drawing/2010/main" val="0"/>
              </a:ext>
            </a:extLst>
          </a:blip>
          <a:srcRect/>
          <a:stretch>
            <a:fillRect/>
          </a:stretch>
        </p:blipFill>
        <p:spPr>
          <a:xfrm>
            <a:off x="5337868" y="6080662"/>
            <a:ext cx="1314450" cy="440055"/>
          </a:xfrm>
          <a:prstGeom prst="rect">
            <a:avLst/>
          </a:prstGeom>
          <a:ln/>
        </p:spPr>
      </p:pic>
      <p:sp>
        <p:nvSpPr>
          <p:cNvPr id="16" name="Text Placeholder 5">
            <a:extLst>
              <a:ext uri="{FF2B5EF4-FFF2-40B4-BE49-F238E27FC236}">
                <a16:creationId xmlns:a16="http://schemas.microsoft.com/office/drawing/2014/main" id="{332B65F6-6D04-4B53-B6E5-296E67A91998}"/>
              </a:ext>
            </a:extLst>
          </p:cNvPr>
          <p:cNvSpPr txBox="1">
            <a:spLocks/>
          </p:cNvSpPr>
          <p:nvPr/>
        </p:nvSpPr>
        <p:spPr>
          <a:xfrm>
            <a:off x="809914" y="1645360"/>
            <a:ext cx="4744219" cy="4078765"/>
          </a:xfrm>
          <a:prstGeom prst="rect">
            <a:avLst/>
          </a:prstGeom>
        </p:spPr>
        <p:txBody>
          <a:bodyPr/>
          <a:lstStyle>
            <a:lvl1pPr marL="228600" indent="-228600" algn="l" defTabSz="914400" rtl="0" eaLnBrk="1" latinLnBrk="0" hangingPunct="1">
              <a:lnSpc>
                <a:spcPct val="90000"/>
              </a:lnSpc>
              <a:spcBef>
                <a:spcPts val="1000"/>
              </a:spcBef>
              <a:buFont typeface="Arial"/>
              <a:buChar char="•"/>
              <a:defRPr sz="1800" kern="1200">
                <a:solidFill>
                  <a:schemeClr val="tx1">
                    <a:lumMod val="75000"/>
                    <a:lumOff val="25000"/>
                  </a:schemeClr>
                </a:solidFill>
                <a:latin typeface="Arial Nova Light" panose="020B0304020202020204" pitchFamily="34" charset="0"/>
                <a:ea typeface="Open Sans" panose="020B0606030504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1600" kern="1200">
                <a:solidFill>
                  <a:schemeClr val="tx1">
                    <a:lumMod val="75000"/>
                    <a:lumOff val="25000"/>
                  </a:schemeClr>
                </a:solidFill>
                <a:latin typeface="Arial Nova Light" panose="020B0304020202020204" pitchFamily="34" charset="0"/>
                <a:ea typeface="Open Sans" panose="020B060603050402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1600" kern="1200">
                <a:solidFill>
                  <a:schemeClr val="tx1">
                    <a:lumMod val="75000"/>
                    <a:lumOff val="25000"/>
                  </a:schemeClr>
                </a:solidFill>
                <a:latin typeface="Arial Nova Light" panose="020B0304020202020204" pitchFamily="34" charset="0"/>
                <a:ea typeface="Open Sans" panose="020B0606030504020204"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600" kern="1200">
                <a:solidFill>
                  <a:schemeClr val="tx1">
                    <a:lumMod val="75000"/>
                    <a:lumOff val="25000"/>
                  </a:schemeClr>
                </a:solidFill>
                <a:latin typeface="Arial Nova Light" panose="020B0304020202020204" pitchFamily="34" charset="0"/>
                <a:ea typeface="Open Sans" panose="020B0606030504020204"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600" kern="1200">
                <a:solidFill>
                  <a:schemeClr val="tx1">
                    <a:lumMod val="75000"/>
                    <a:lumOff val="25000"/>
                  </a:schemeClr>
                </a:solidFill>
                <a:latin typeface="Arial Nova Light" panose="020B0304020202020204" pitchFamily="34" charset="0"/>
                <a:ea typeface="Open Sans" panose="020B0606030504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base">
              <a:buNone/>
            </a:pPr>
            <a:r>
              <a:rPr lang="pt-PT" b="1" dirty="0"/>
              <a:t>Analisa um Texto/Vídeo:
</a:t>
            </a:r>
            <a:endParaRPr lang="en-US" dirty="0"/>
          </a:p>
          <a:p>
            <a:pPr algn="just" fontAlgn="base"/>
            <a:r>
              <a:rPr lang="pt-PT" dirty="0"/>
              <a:t>Quais são as ideias-chave, problemas, argumentos, observações, descobertas, conclusões?</a:t>
            </a:r>
          </a:p>
          <a:p>
            <a:pPr marL="0" indent="0" fontAlgn="base">
              <a:buNone/>
            </a:pPr>
            <a:endParaRPr lang="en-US" dirty="0"/>
          </a:p>
          <a:p>
            <a:pPr fontAlgn="base"/>
            <a:r>
              <a:rPr lang="en-US" dirty="0"/>
              <a:t>Que </a:t>
            </a:r>
            <a:r>
              <a:rPr lang="en-US" dirty="0" err="1"/>
              <a:t>provas</a:t>
            </a:r>
            <a:r>
              <a:rPr lang="en-US" dirty="0"/>
              <a:t> </a:t>
            </a:r>
            <a:r>
              <a:rPr lang="en-US" dirty="0" err="1"/>
              <a:t>existem</a:t>
            </a:r>
            <a:r>
              <a:rPr lang="en-US" dirty="0"/>
              <a:t>?</a:t>
            </a:r>
          </a:p>
          <a:p>
            <a:pPr marL="0" indent="0" fontAlgn="base">
              <a:buNone/>
            </a:pPr>
            <a:endParaRPr lang="en-US" dirty="0"/>
          </a:p>
          <a:p>
            <a:pPr algn="just" fontAlgn="base"/>
            <a:r>
              <a:rPr lang="pt-PT" dirty="0"/>
              <a:t>Distingue a escrita crítica de outros tipos (</a:t>
            </a:r>
            <a:r>
              <a:rPr lang="pt-PT" dirty="0" err="1"/>
              <a:t>ex</a:t>
            </a:r>
            <a:r>
              <a:rPr lang="pt-PT" dirty="0"/>
              <a:t>: descritiva); facto da opinião; viés da razão</a:t>
            </a:r>
            <a:endParaRPr lang="en-US" dirty="0"/>
          </a:p>
        </p:txBody>
      </p:sp>
      <p:pic>
        <p:nvPicPr>
          <p:cNvPr id="6" name="Grafik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32261" y="1703446"/>
            <a:ext cx="5649825" cy="3769396"/>
          </a:xfrm>
          <a:prstGeom prst="rect">
            <a:avLst/>
          </a:prstGeom>
        </p:spPr>
      </p:pic>
    </p:spTree>
    <p:extLst>
      <p:ext uri="{BB962C8B-B14F-4D97-AF65-F5344CB8AC3E}">
        <p14:creationId xmlns:p14="http://schemas.microsoft.com/office/powerpoint/2010/main" val="95473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FB2B4B3F-5E88-3FA3-8F9F-C8990D23DECC}"/>
              </a:ext>
            </a:extLst>
          </p:cNvPr>
          <p:cNvPicPr>
            <a:picLocks noChangeAspect="1"/>
          </p:cNvPicPr>
          <p:nvPr/>
        </p:nvPicPr>
        <p:blipFill>
          <a:blip r:embed="rId2"/>
          <a:stretch>
            <a:fillRect/>
          </a:stretch>
        </p:blipFill>
        <p:spPr>
          <a:xfrm>
            <a:off x="0" y="82265"/>
            <a:ext cx="2614558" cy="1139884"/>
          </a:xfrm>
          <a:prstGeom prst="rect">
            <a:avLst/>
          </a:prstGeom>
        </p:spPr>
      </p:pic>
      <p:pic>
        <p:nvPicPr>
          <p:cNvPr id="14" name="Picture 13">
            <a:extLst>
              <a:ext uri="{FF2B5EF4-FFF2-40B4-BE49-F238E27FC236}">
                <a16:creationId xmlns:a16="http://schemas.microsoft.com/office/drawing/2014/main" id="{DFEEF4A5-3D08-CC88-A515-48FB7A965ED8}"/>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2497" y="6147337"/>
            <a:ext cx="2466975" cy="516890"/>
          </a:xfrm>
          <a:prstGeom prst="rect">
            <a:avLst/>
          </a:prstGeom>
          <a:noFill/>
          <a:ln>
            <a:noFill/>
          </a:ln>
        </p:spPr>
      </p:pic>
      <p:pic>
        <p:nvPicPr>
          <p:cNvPr id="15" name="Picture 14">
            <a:extLst>
              <a:ext uri="{FF2B5EF4-FFF2-40B4-BE49-F238E27FC236}">
                <a16:creationId xmlns:a16="http://schemas.microsoft.com/office/drawing/2014/main" id="{4494344D-54F9-5E84-BA76-5439FCE2A20D}"/>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486400" y="6148607"/>
            <a:ext cx="5337175" cy="670560"/>
          </a:xfrm>
          <a:prstGeom prst="rect">
            <a:avLst/>
          </a:prstGeom>
          <a:noFill/>
          <a:ln>
            <a:noFill/>
          </a:ln>
        </p:spPr>
      </p:pic>
      <p:pic>
        <p:nvPicPr>
          <p:cNvPr id="22" name="Picture 21">
            <a:extLst>
              <a:ext uri="{FF2B5EF4-FFF2-40B4-BE49-F238E27FC236}">
                <a16:creationId xmlns:a16="http://schemas.microsoft.com/office/drawing/2014/main" id="{5732222D-C8B4-6DDD-5B06-959E52E222F2}"/>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195743" y="6118762"/>
            <a:ext cx="863600" cy="370205"/>
          </a:xfrm>
          <a:prstGeom prst="rect">
            <a:avLst/>
          </a:prstGeom>
          <a:noFill/>
          <a:ln>
            <a:noFill/>
          </a:ln>
        </p:spPr>
      </p:pic>
      <p:pic>
        <p:nvPicPr>
          <p:cNvPr id="23" name="Picture 22">
            <a:extLst>
              <a:ext uri="{FF2B5EF4-FFF2-40B4-BE49-F238E27FC236}">
                <a16:creationId xmlns:a16="http://schemas.microsoft.com/office/drawing/2014/main" id="{123A9013-330F-7C40-007D-769522E86E4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976543" y="6156862"/>
            <a:ext cx="1131570" cy="299720"/>
          </a:xfrm>
          <a:prstGeom prst="rect">
            <a:avLst/>
          </a:prstGeom>
          <a:noFill/>
          <a:ln>
            <a:noFill/>
          </a:ln>
        </p:spPr>
      </p:pic>
      <p:pic>
        <p:nvPicPr>
          <p:cNvPr id="24" name="Picture 23">
            <a:extLst>
              <a:ext uri="{FF2B5EF4-FFF2-40B4-BE49-F238E27FC236}">
                <a16:creationId xmlns:a16="http://schemas.microsoft.com/office/drawing/2014/main" id="{CE5B0242-20FB-D893-0D59-807970C06CA6}"/>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8643043" y="6147337"/>
            <a:ext cx="1243965" cy="323850"/>
          </a:xfrm>
          <a:prstGeom prst="rect">
            <a:avLst/>
          </a:prstGeom>
          <a:noFill/>
          <a:ln>
            <a:noFill/>
          </a:ln>
        </p:spPr>
      </p:pic>
      <p:pic>
        <p:nvPicPr>
          <p:cNvPr id="25" name="Picture 24">
            <a:extLst>
              <a:ext uri="{FF2B5EF4-FFF2-40B4-BE49-F238E27FC236}">
                <a16:creationId xmlns:a16="http://schemas.microsoft.com/office/drawing/2014/main" id="{668844DC-2C60-DF64-4BF0-595C4A0B916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19018" y="6156862"/>
            <a:ext cx="741680" cy="305435"/>
          </a:xfrm>
          <a:prstGeom prst="rect">
            <a:avLst/>
          </a:prstGeom>
        </p:spPr>
      </p:pic>
      <p:pic>
        <p:nvPicPr>
          <p:cNvPr id="26" name="Picture 25">
            <a:extLst>
              <a:ext uri="{FF2B5EF4-FFF2-40B4-BE49-F238E27FC236}">
                <a16:creationId xmlns:a16="http://schemas.microsoft.com/office/drawing/2014/main" id="{923206A9-364E-CE13-BE14-6FF3ECADE44A}"/>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7757218" y="6118762"/>
            <a:ext cx="836295" cy="337820"/>
          </a:xfrm>
          <a:prstGeom prst="rect">
            <a:avLst/>
          </a:prstGeom>
          <a:noFill/>
          <a:ln>
            <a:noFill/>
          </a:ln>
        </p:spPr>
      </p:pic>
      <p:pic>
        <p:nvPicPr>
          <p:cNvPr id="27" name="image10.png">
            <a:extLst>
              <a:ext uri="{FF2B5EF4-FFF2-40B4-BE49-F238E27FC236}">
                <a16:creationId xmlns:a16="http://schemas.microsoft.com/office/drawing/2014/main" id="{F6191B77-C2B4-1371-CA74-B9358F97083F}"/>
              </a:ext>
            </a:extLst>
          </p:cNvPr>
          <p:cNvPicPr/>
          <p:nvPr/>
        </p:nvPicPr>
        <p:blipFill>
          <a:blip r:embed="rId10">
            <a:extLst>
              <a:ext uri="{28A0092B-C50C-407E-A947-70E740481C1C}">
                <a14:useLocalDpi xmlns:a14="http://schemas.microsoft.com/office/drawing/2010/main" val="0"/>
              </a:ext>
            </a:extLst>
          </a:blip>
          <a:srcRect/>
          <a:stretch>
            <a:fillRect/>
          </a:stretch>
        </p:blipFill>
        <p:spPr>
          <a:xfrm>
            <a:off x="5337868" y="6080662"/>
            <a:ext cx="1314450" cy="440055"/>
          </a:xfrm>
          <a:prstGeom prst="rect">
            <a:avLst/>
          </a:prstGeom>
          <a:ln/>
        </p:spPr>
      </p:pic>
      <p:sp>
        <p:nvSpPr>
          <p:cNvPr id="16" name="Text Placeholder 5">
            <a:extLst>
              <a:ext uri="{FF2B5EF4-FFF2-40B4-BE49-F238E27FC236}">
                <a16:creationId xmlns:a16="http://schemas.microsoft.com/office/drawing/2014/main" id="{332B65F6-6D04-4B53-B6E5-296E67A91998}"/>
              </a:ext>
            </a:extLst>
          </p:cNvPr>
          <p:cNvSpPr txBox="1">
            <a:spLocks/>
          </p:cNvSpPr>
          <p:nvPr/>
        </p:nvSpPr>
        <p:spPr>
          <a:xfrm>
            <a:off x="414803" y="1703446"/>
            <a:ext cx="5435012" cy="4078765"/>
          </a:xfrm>
          <a:prstGeom prst="rect">
            <a:avLst/>
          </a:prstGeom>
        </p:spPr>
        <p:txBody>
          <a:bodyPr/>
          <a:lstStyle>
            <a:lvl1pPr marL="228600" indent="-228600" algn="l" defTabSz="914400" rtl="0" eaLnBrk="1" latinLnBrk="0" hangingPunct="1">
              <a:lnSpc>
                <a:spcPct val="90000"/>
              </a:lnSpc>
              <a:spcBef>
                <a:spcPts val="1000"/>
              </a:spcBef>
              <a:buFont typeface="Arial"/>
              <a:buChar char="•"/>
              <a:defRPr sz="1800" kern="1200">
                <a:solidFill>
                  <a:schemeClr val="tx1">
                    <a:lumMod val="75000"/>
                    <a:lumOff val="25000"/>
                  </a:schemeClr>
                </a:solidFill>
                <a:latin typeface="Arial Nova Light" panose="020B0304020202020204" pitchFamily="34" charset="0"/>
                <a:ea typeface="Open Sans" panose="020B0606030504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1600" kern="1200">
                <a:solidFill>
                  <a:schemeClr val="tx1">
                    <a:lumMod val="75000"/>
                    <a:lumOff val="25000"/>
                  </a:schemeClr>
                </a:solidFill>
                <a:latin typeface="Arial Nova Light" panose="020B0304020202020204" pitchFamily="34" charset="0"/>
                <a:ea typeface="Open Sans" panose="020B060603050402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1600" kern="1200">
                <a:solidFill>
                  <a:schemeClr val="tx1">
                    <a:lumMod val="75000"/>
                    <a:lumOff val="25000"/>
                  </a:schemeClr>
                </a:solidFill>
                <a:latin typeface="Arial Nova Light" panose="020B0304020202020204" pitchFamily="34" charset="0"/>
                <a:ea typeface="Open Sans" panose="020B0606030504020204"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600" kern="1200">
                <a:solidFill>
                  <a:schemeClr val="tx1">
                    <a:lumMod val="75000"/>
                    <a:lumOff val="25000"/>
                  </a:schemeClr>
                </a:solidFill>
                <a:latin typeface="Arial Nova Light" panose="020B0304020202020204" pitchFamily="34" charset="0"/>
                <a:ea typeface="Open Sans" panose="020B0606030504020204"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600" kern="1200">
                <a:solidFill>
                  <a:schemeClr val="tx1">
                    <a:lumMod val="75000"/>
                    <a:lumOff val="25000"/>
                  </a:schemeClr>
                </a:solidFill>
                <a:latin typeface="Arial Nova Light" panose="020B0304020202020204" pitchFamily="34" charset="0"/>
                <a:ea typeface="Open Sans" panose="020B0606030504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base">
              <a:buNone/>
            </a:pPr>
            <a:r>
              <a:rPr lang="pt-PT" b="1" dirty="0"/>
              <a:t>Analisa um Texto/Vídeo:
</a:t>
            </a:r>
            <a:endParaRPr lang="en-US" dirty="0"/>
          </a:p>
          <a:p>
            <a:pPr algn="just" fontAlgn="base"/>
            <a:r>
              <a:rPr lang="pt-PT" dirty="0"/>
              <a:t>Que outros pontos de vista, interpretações e perspetivas existem? Quais são as evidências disso? Como se comparam?</a:t>
            </a:r>
          </a:p>
          <a:p>
            <a:pPr marL="0" indent="0" fontAlgn="base">
              <a:buNone/>
            </a:pPr>
            <a:endParaRPr lang="en-US" dirty="0"/>
          </a:p>
          <a:p>
            <a:pPr algn="just" fontAlgn="base"/>
            <a:r>
              <a:rPr lang="pt-PT" dirty="0"/>
              <a:t>Como é que o teu conhecimento e compreensão prévios se relacionam com estas ideias, descobertas, observações, </a:t>
            </a:r>
            <a:r>
              <a:rPr lang="pt-PT" dirty="0" err="1"/>
              <a:t>etc</a:t>
            </a:r>
            <a:r>
              <a:rPr lang="pt-PT" dirty="0"/>
              <a:t>?</a:t>
            </a:r>
            <a:r>
              <a:rPr lang="en-US" dirty="0"/>
              <a:t>.?</a:t>
            </a:r>
          </a:p>
          <a:p>
            <a:pPr marL="0" indent="0" fontAlgn="base">
              <a:buNone/>
            </a:pPr>
            <a:endParaRPr lang="en-US" dirty="0"/>
          </a:p>
          <a:p>
            <a:pPr fontAlgn="base"/>
            <a:r>
              <a:rPr lang="pt-PT" dirty="0"/>
              <a:t>Quais são as implicações do que estás a ler/ver? </a:t>
            </a:r>
            <a:endParaRPr lang="en-US" dirty="0"/>
          </a:p>
        </p:txBody>
      </p:sp>
      <p:pic>
        <p:nvPicPr>
          <p:cNvPr id="6" name="Grafik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82746" y="1592685"/>
            <a:ext cx="5649825" cy="3769396"/>
          </a:xfrm>
          <a:prstGeom prst="rect">
            <a:avLst/>
          </a:prstGeom>
        </p:spPr>
      </p:pic>
      <p:sp>
        <p:nvSpPr>
          <p:cNvPr id="5" name="Text Placeholder 3">
            <a:extLst>
              <a:ext uri="{FF2B5EF4-FFF2-40B4-BE49-F238E27FC236}">
                <a16:creationId xmlns:a16="http://schemas.microsoft.com/office/drawing/2014/main" id="{412EBD59-BF6F-C7E6-21C8-93BC9D3FB701}"/>
              </a:ext>
            </a:extLst>
          </p:cNvPr>
          <p:cNvSpPr>
            <a:spLocks noGrp="1"/>
          </p:cNvSpPr>
          <p:nvPr>
            <p:ph type="body" sz="quarter" idx="11"/>
          </p:nvPr>
        </p:nvSpPr>
        <p:spPr>
          <a:xfrm>
            <a:off x="1087314" y="1086272"/>
            <a:ext cx="9196863" cy="357188"/>
          </a:xfrm>
        </p:spPr>
        <p:txBody>
          <a:bodyPr/>
          <a:lstStyle/>
          <a:p>
            <a:r>
              <a:rPr lang="pt-PT" b="1" dirty="0">
                <a:solidFill>
                  <a:schemeClr val="tx1">
                    <a:lumMod val="65000"/>
                    <a:lumOff val="35000"/>
                  </a:schemeClr>
                </a:solidFill>
                <a:latin typeface="DIN 2014" panose="020B0504020202020204" pitchFamily="34" charset="0"/>
                <a:ea typeface="DIN 2014" panose="020B0504020202020204" pitchFamily="34" charset="0"/>
              </a:rPr>
              <a:t>Lista de verificação de pensamento crítico – como identificar o que é importante
</a:t>
            </a:r>
            <a:endParaRPr lang="en-US" b="1" dirty="0"/>
          </a:p>
        </p:txBody>
      </p:sp>
    </p:spTree>
    <p:extLst>
      <p:ext uri="{BB962C8B-B14F-4D97-AF65-F5344CB8AC3E}">
        <p14:creationId xmlns:p14="http://schemas.microsoft.com/office/powerpoint/2010/main" val="1293018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E1CECD-1401-46C0-B9AA-AFA85D6FE087}"/>
              </a:ext>
            </a:extLst>
          </p:cNvPr>
          <p:cNvSpPr>
            <a:spLocks noGrp="1"/>
          </p:cNvSpPr>
          <p:nvPr>
            <p:ph sz="quarter" idx="12"/>
          </p:nvPr>
        </p:nvSpPr>
        <p:spPr>
          <a:xfrm>
            <a:off x="575444" y="2457533"/>
            <a:ext cx="6076873" cy="3352800"/>
          </a:xfrm>
        </p:spPr>
        <p:txBody>
          <a:bodyPr/>
          <a:lstStyle/>
          <a:p>
            <a:endParaRPr lang="en-US" dirty="0"/>
          </a:p>
          <a:p>
            <a:endParaRPr lang="en-US" dirty="0"/>
          </a:p>
        </p:txBody>
      </p:sp>
      <p:sp>
        <p:nvSpPr>
          <p:cNvPr id="4" name="Text Placeholder 3">
            <a:extLst>
              <a:ext uri="{FF2B5EF4-FFF2-40B4-BE49-F238E27FC236}">
                <a16:creationId xmlns:a16="http://schemas.microsoft.com/office/drawing/2014/main" id="{DEECA2E0-DA62-4F2A-A6AB-2E01AF21AB0E}"/>
              </a:ext>
            </a:extLst>
          </p:cNvPr>
          <p:cNvSpPr>
            <a:spLocks noGrp="1"/>
          </p:cNvSpPr>
          <p:nvPr>
            <p:ph type="body" sz="quarter" idx="11"/>
          </p:nvPr>
        </p:nvSpPr>
        <p:spPr>
          <a:xfrm>
            <a:off x="2614558" y="1050233"/>
            <a:ext cx="4761489" cy="292328"/>
          </a:xfrm>
        </p:spPr>
        <p:txBody>
          <a:bodyPr/>
          <a:lstStyle/>
          <a:p>
            <a:r>
              <a:rPr lang="en-US" b="1" dirty="0" err="1">
                <a:solidFill>
                  <a:schemeClr val="tx1">
                    <a:lumMod val="65000"/>
                    <a:lumOff val="35000"/>
                  </a:schemeClr>
                </a:solidFill>
                <a:latin typeface="DIN 2014" panose="020B0504020202020204" pitchFamily="34" charset="0"/>
                <a:ea typeface="DIN 2014" panose="020B0504020202020204" pitchFamily="34" charset="0"/>
              </a:rPr>
              <a:t>Entrevistas</a:t>
            </a:r>
            <a:endParaRPr lang="en-US" b="1" dirty="0"/>
          </a:p>
        </p:txBody>
      </p:sp>
      <p:pic>
        <p:nvPicPr>
          <p:cNvPr id="34" name="Picture 33">
            <a:extLst>
              <a:ext uri="{FF2B5EF4-FFF2-40B4-BE49-F238E27FC236}">
                <a16:creationId xmlns:a16="http://schemas.microsoft.com/office/drawing/2014/main" id="{FB2B4B3F-5E88-3FA3-8F9F-C8990D23DECC}"/>
              </a:ext>
            </a:extLst>
          </p:cNvPr>
          <p:cNvPicPr>
            <a:picLocks noChangeAspect="1"/>
          </p:cNvPicPr>
          <p:nvPr/>
        </p:nvPicPr>
        <p:blipFill>
          <a:blip r:embed="rId2"/>
          <a:stretch>
            <a:fillRect/>
          </a:stretch>
        </p:blipFill>
        <p:spPr>
          <a:xfrm>
            <a:off x="0" y="82265"/>
            <a:ext cx="2614558" cy="1139884"/>
          </a:xfrm>
          <a:prstGeom prst="rect">
            <a:avLst/>
          </a:prstGeom>
        </p:spPr>
      </p:pic>
      <p:pic>
        <p:nvPicPr>
          <p:cNvPr id="14" name="Picture 13">
            <a:extLst>
              <a:ext uri="{FF2B5EF4-FFF2-40B4-BE49-F238E27FC236}">
                <a16:creationId xmlns:a16="http://schemas.microsoft.com/office/drawing/2014/main" id="{DFEEF4A5-3D08-CC88-A515-48FB7A965ED8}"/>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2497" y="6147337"/>
            <a:ext cx="2466975" cy="516890"/>
          </a:xfrm>
          <a:prstGeom prst="rect">
            <a:avLst/>
          </a:prstGeom>
          <a:noFill/>
          <a:ln>
            <a:noFill/>
          </a:ln>
        </p:spPr>
      </p:pic>
      <p:pic>
        <p:nvPicPr>
          <p:cNvPr id="15" name="Picture 14">
            <a:extLst>
              <a:ext uri="{FF2B5EF4-FFF2-40B4-BE49-F238E27FC236}">
                <a16:creationId xmlns:a16="http://schemas.microsoft.com/office/drawing/2014/main" id="{4494344D-54F9-5E84-BA76-5439FCE2A20D}"/>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486400" y="6148607"/>
            <a:ext cx="5337175" cy="670560"/>
          </a:xfrm>
          <a:prstGeom prst="rect">
            <a:avLst/>
          </a:prstGeom>
          <a:noFill/>
          <a:ln>
            <a:noFill/>
          </a:ln>
        </p:spPr>
      </p:pic>
      <p:pic>
        <p:nvPicPr>
          <p:cNvPr id="22" name="Picture 21">
            <a:extLst>
              <a:ext uri="{FF2B5EF4-FFF2-40B4-BE49-F238E27FC236}">
                <a16:creationId xmlns:a16="http://schemas.microsoft.com/office/drawing/2014/main" id="{5732222D-C8B4-6DDD-5B06-959E52E222F2}"/>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195743" y="6118762"/>
            <a:ext cx="863600" cy="370205"/>
          </a:xfrm>
          <a:prstGeom prst="rect">
            <a:avLst/>
          </a:prstGeom>
          <a:noFill/>
          <a:ln>
            <a:noFill/>
          </a:ln>
        </p:spPr>
      </p:pic>
      <p:pic>
        <p:nvPicPr>
          <p:cNvPr id="23" name="Picture 22">
            <a:extLst>
              <a:ext uri="{FF2B5EF4-FFF2-40B4-BE49-F238E27FC236}">
                <a16:creationId xmlns:a16="http://schemas.microsoft.com/office/drawing/2014/main" id="{123A9013-330F-7C40-007D-769522E86E4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976543" y="6156862"/>
            <a:ext cx="1131570" cy="299720"/>
          </a:xfrm>
          <a:prstGeom prst="rect">
            <a:avLst/>
          </a:prstGeom>
          <a:noFill/>
          <a:ln>
            <a:noFill/>
          </a:ln>
        </p:spPr>
      </p:pic>
      <p:pic>
        <p:nvPicPr>
          <p:cNvPr id="24" name="Picture 23">
            <a:extLst>
              <a:ext uri="{FF2B5EF4-FFF2-40B4-BE49-F238E27FC236}">
                <a16:creationId xmlns:a16="http://schemas.microsoft.com/office/drawing/2014/main" id="{CE5B0242-20FB-D893-0D59-807970C06CA6}"/>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8643043" y="6147337"/>
            <a:ext cx="1243965" cy="323850"/>
          </a:xfrm>
          <a:prstGeom prst="rect">
            <a:avLst/>
          </a:prstGeom>
          <a:noFill/>
          <a:ln>
            <a:noFill/>
          </a:ln>
        </p:spPr>
      </p:pic>
      <p:pic>
        <p:nvPicPr>
          <p:cNvPr id="25" name="Picture 24">
            <a:extLst>
              <a:ext uri="{FF2B5EF4-FFF2-40B4-BE49-F238E27FC236}">
                <a16:creationId xmlns:a16="http://schemas.microsoft.com/office/drawing/2014/main" id="{668844DC-2C60-DF64-4BF0-595C4A0B916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19018" y="6156862"/>
            <a:ext cx="741680" cy="305435"/>
          </a:xfrm>
          <a:prstGeom prst="rect">
            <a:avLst/>
          </a:prstGeom>
        </p:spPr>
      </p:pic>
      <p:pic>
        <p:nvPicPr>
          <p:cNvPr id="26" name="Picture 25">
            <a:extLst>
              <a:ext uri="{FF2B5EF4-FFF2-40B4-BE49-F238E27FC236}">
                <a16:creationId xmlns:a16="http://schemas.microsoft.com/office/drawing/2014/main" id="{923206A9-364E-CE13-BE14-6FF3ECADE44A}"/>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7757218" y="6118762"/>
            <a:ext cx="836295" cy="337820"/>
          </a:xfrm>
          <a:prstGeom prst="rect">
            <a:avLst/>
          </a:prstGeom>
          <a:noFill/>
          <a:ln>
            <a:noFill/>
          </a:ln>
        </p:spPr>
      </p:pic>
      <p:pic>
        <p:nvPicPr>
          <p:cNvPr id="27" name="image10.png">
            <a:extLst>
              <a:ext uri="{FF2B5EF4-FFF2-40B4-BE49-F238E27FC236}">
                <a16:creationId xmlns:a16="http://schemas.microsoft.com/office/drawing/2014/main" id="{F6191B77-C2B4-1371-CA74-B9358F97083F}"/>
              </a:ext>
            </a:extLst>
          </p:cNvPr>
          <p:cNvPicPr/>
          <p:nvPr/>
        </p:nvPicPr>
        <p:blipFill>
          <a:blip r:embed="rId10">
            <a:extLst>
              <a:ext uri="{28A0092B-C50C-407E-A947-70E740481C1C}">
                <a14:useLocalDpi xmlns:a14="http://schemas.microsoft.com/office/drawing/2010/main" val="0"/>
              </a:ext>
            </a:extLst>
          </a:blip>
          <a:srcRect/>
          <a:stretch>
            <a:fillRect/>
          </a:stretch>
        </p:blipFill>
        <p:spPr>
          <a:xfrm>
            <a:off x="5337868" y="6080662"/>
            <a:ext cx="1314450" cy="440055"/>
          </a:xfrm>
          <a:prstGeom prst="rect">
            <a:avLst/>
          </a:prstGeom>
          <a:ln/>
        </p:spPr>
      </p:pic>
      <p:sp>
        <p:nvSpPr>
          <p:cNvPr id="16" name="Text Placeholder 5">
            <a:extLst>
              <a:ext uri="{FF2B5EF4-FFF2-40B4-BE49-F238E27FC236}">
                <a16:creationId xmlns:a16="http://schemas.microsoft.com/office/drawing/2014/main" id="{332B65F6-6D04-4B53-B6E5-296E67A91998}"/>
              </a:ext>
            </a:extLst>
          </p:cNvPr>
          <p:cNvSpPr txBox="1">
            <a:spLocks/>
          </p:cNvSpPr>
          <p:nvPr/>
        </p:nvSpPr>
        <p:spPr>
          <a:xfrm>
            <a:off x="575444" y="1559153"/>
            <a:ext cx="6060643" cy="3700995"/>
          </a:xfrm>
          <a:prstGeom prst="rect">
            <a:avLst/>
          </a:prstGeom>
        </p:spPr>
        <p:txBody>
          <a:bodyPr/>
          <a:lstStyle>
            <a:lvl1pPr marL="228600" indent="-228600" algn="l" defTabSz="914400" rtl="0" eaLnBrk="1" latinLnBrk="0" hangingPunct="1">
              <a:lnSpc>
                <a:spcPct val="90000"/>
              </a:lnSpc>
              <a:spcBef>
                <a:spcPts val="1000"/>
              </a:spcBef>
              <a:buFont typeface="Arial"/>
              <a:buChar char="•"/>
              <a:defRPr sz="1800" kern="1200">
                <a:solidFill>
                  <a:schemeClr val="tx1">
                    <a:lumMod val="75000"/>
                    <a:lumOff val="25000"/>
                  </a:schemeClr>
                </a:solidFill>
                <a:latin typeface="Arial Nova Light" panose="020B0304020202020204" pitchFamily="34" charset="0"/>
                <a:ea typeface="Open Sans" panose="020B0606030504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1600" kern="1200">
                <a:solidFill>
                  <a:schemeClr val="tx1">
                    <a:lumMod val="75000"/>
                    <a:lumOff val="25000"/>
                  </a:schemeClr>
                </a:solidFill>
                <a:latin typeface="Arial Nova Light" panose="020B0304020202020204" pitchFamily="34" charset="0"/>
                <a:ea typeface="Open Sans" panose="020B060603050402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1600" kern="1200">
                <a:solidFill>
                  <a:schemeClr val="tx1">
                    <a:lumMod val="75000"/>
                    <a:lumOff val="25000"/>
                  </a:schemeClr>
                </a:solidFill>
                <a:latin typeface="Arial Nova Light" panose="020B0304020202020204" pitchFamily="34" charset="0"/>
                <a:ea typeface="Open Sans" panose="020B0606030504020204"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600" kern="1200">
                <a:solidFill>
                  <a:schemeClr val="tx1">
                    <a:lumMod val="75000"/>
                    <a:lumOff val="25000"/>
                  </a:schemeClr>
                </a:solidFill>
                <a:latin typeface="Arial Nova Light" panose="020B0304020202020204" pitchFamily="34" charset="0"/>
                <a:ea typeface="Open Sans" panose="020B0606030504020204"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600" kern="1200">
                <a:solidFill>
                  <a:schemeClr val="tx1">
                    <a:lumMod val="75000"/>
                    <a:lumOff val="25000"/>
                  </a:schemeClr>
                </a:solidFill>
                <a:latin typeface="Arial Nova Light" panose="020B0304020202020204" pitchFamily="34" charset="0"/>
                <a:ea typeface="Open Sans" panose="020B0606030504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pt-PT" b="1" dirty="0">
                <a:solidFill>
                  <a:schemeClr val="tx1">
                    <a:lumMod val="65000"/>
                    <a:lumOff val="35000"/>
                  </a:schemeClr>
                </a:solidFill>
                <a:latin typeface="DIN 2014" panose="020B0504020202020204" pitchFamily="34" charset="0"/>
                <a:ea typeface="DIN 2014" panose="020B0504020202020204" pitchFamily="34" charset="0"/>
              </a:rPr>
              <a:t>Perguntámos a dois profissionais sobre a utilização dos media nas suas áreas.</a:t>
            </a:r>
            <a:endParaRPr lang="en-US" dirty="0">
              <a:solidFill>
                <a:schemeClr val="tx1">
                  <a:lumMod val="65000"/>
                  <a:lumOff val="35000"/>
                </a:schemeClr>
              </a:solidFill>
              <a:latin typeface="DIN 2014" panose="020B0504020202020204" pitchFamily="34" charset="0"/>
              <a:ea typeface="DIN 2014" panose="020B0504020202020204" pitchFamily="34" charset="0"/>
            </a:endParaRPr>
          </a:p>
          <a:p>
            <a:pPr marL="0" indent="0">
              <a:buNone/>
            </a:pPr>
            <a:r>
              <a:rPr lang="en-US" dirty="0">
                <a:solidFill>
                  <a:schemeClr val="tx1">
                    <a:lumMod val="65000"/>
                    <a:lumOff val="35000"/>
                  </a:schemeClr>
                </a:solidFill>
                <a:latin typeface="DIN 2014" panose="020B0504020202020204" pitchFamily="34" charset="0"/>
                <a:ea typeface="DIN 2014" panose="020B0504020202020204" pitchFamily="34" charset="0"/>
              </a:rPr>
              <a:t>Lê as </a:t>
            </a:r>
            <a:r>
              <a:rPr lang="en-US" dirty="0" err="1">
                <a:solidFill>
                  <a:schemeClr val="tx1">
                    <a:lumMod val="65000"/>
                    <a:lumOff val="35000"/>
                  </a:schemeClr>
                </a:solidFill>
                <a:latin typeface="DIN 2014" panose="020B0504020202020204" pitchFamily="34" charset="0"/>
                <a:ea typeface="DIN 2014" panose="020B0504020202020204" pitchFamily="34" charset="0"/>
              </a:rPr>
              <a:t>entrevistas</a:t>
            </a:r>
            <a:r>
              <a:rPr lang="en-US" dirty="0">
                <a:solidFill>
                  <a:schemeClr val="tx1">
                    <a:lumMod val="65000"/>
                    <a:lumOff val="35000"/>
                  </a:schemeClr>
                </a:solidFill>
                <a:latin typeface="DIN 2014" panose="020B0504020202020204" pitchFamily="34" charset="0"/>
                <a:ea typeface="DIN 2014" panose="020B0504020202020204" pitchFamily="34" charset="0"/>
              </a:rPr>
              <a:t> 
</a:t>
            </a:r>
          </a:p>
          <a:p>
            <a:r>
              <a:rPr lang="pt-PT" dirty="0">
                <a:solidFill>
                  <a:schemeClr val="tx1">
                    <a:lumMod val="65000"/>
                    <a:lumOff val="35000"/>
                  </a:schemeClr>
                </a:solidFill>
                <a:latin typeface="DIN 2014" panose="020B0504020202020204" pitchFamily="34" charset="0"/>
                <a:ea typeface="DIN 2014" panose="020B0504020202020204" pitchFamily="34" charset="0"/>
              </a:rPr>
              <a:t>Existem semelhanças na sua utilização dos meios de comunicação social?</a:t>
            </a:r>
            <a:endParaRPr lang="en-US" dirty="0">
              <a:solidFill>
                <a:schemeClr val="tx1">
                  <a:lumMod val="65000"/>
                  <a:lumOff val="35000"/>
                </a:schemeClr>
              </a:solidFill>
              <a:latin typeface="DIN 2014" panose="020B0504020202020204" pitchFamily="34" charset="0"/>
              <a:ea typeface="DIN 2014" panose="020B0504020202020204" pitchFamily="34" charset="0"/>
            </a:endParaRPr>
          </a:p>
          <a:p>
            <a:endParaRPr lang="en-US" dirty="0">
              <a:solidFill>
                <a:schemeClr val="tx1">
                  <a:lumMod val="65000"/>
                  <a:lumOff val="35000"/>
                </a:schemeClr>
              </a:solidFill>
              <a:latin typeface="DIN 2014" panose="020B0504020202020204" pitchFamily="34" charset="0"/>
              <a:ea typeface="DIN 2014" panose="020B0504020202020204" pitchFamily="34" charset="0"/>
            </a:endParaRPr>
          </a:p>
          <a:p>
            <a:r>
              <a:rPr lang="pt-PT" dirty="0">
                <a:solidFill>
                  <a:schemeClr val="tx1">
                    <a:lumMod val="65000"/>
                    <a:lumOff val="35000"/>
                  </a:schemeClr>
                </a:solidFill>
                <a:latin typeface="DIN 2014" panose="020B0504020202020204" pitchFamily="34" charset="0"/>
                <a:ea typeface="DIN 2014" panose="020B0504020202020204" pitchFamily="34" charset="0"/>
              </a:rPr>
              <a:t>O que parece ser uma questão importante ao usar os meios de comunicação</a:t>
            </a:r>
            <a:r>
              <a:rPr lang="en-US" dirty="0">
                <a:solidFill>
                  <a:schemeClr val="tx1">
                    <a:lumMod val="65000"/>
                    <a:lumOff val="35000"/>
                  </a:schemeClr>
                </a:solidFill>
                <a:latin typeface="DIN 2014" panose="020B0504020202020204" pitchFamily="34" charset="0"/>
                <a:ea typeface="DIN 2014" panose="020B0504020202020204" pitchFamily="34" charset="0"/>
              </a:rPr>
              <a:t>?</a:t>
            </a:r>
          </a:p>
          <a:p>
            <a:pPr marL="0" indent="0">
              <a:buNone/>
            </a:pPr>
            <a:endParaRPr lang="en-US" dirty="0">
              <a:solidFill>
                <a:schemeClr val="tx1">
                  <a:lumMod val="65000"/>
                  <a:lumOff val="35000"/>
                </a:schemeClr>
              </a:solidFill>
              <a:latin typeface="DIN 2014" panose="020B0504020202020204" pitchFamily="34" charset="0"/>
              <a:ea typeface="DIN 2014" panose="020B0504020202020204" pitchFamily="34" charset="0"/>
            </a:endParaRPr>
          </a:p>
          <a:p>
            <a:r>
              <a:rPr lang="pt-PT" dirty="0">
                <a:solidFill>
                  <a:schemeClr val="tx1">
                    <a:lumMod val="65000"/>
                    <a:lumOff val="35000"/>
                  </a:schemeClr>
                </a:solidFill>
                <a:latin typeface="DIN 2014" panose="020B0504020202020204" pitchFamily="34" charset="0"/>
                <a:ea typeface="DIN 2014" panose="020B0504020202020204" pitchFamily="34" charset="0"/>
              </a:rPr>
              <a:t>Podes implementar as estratégias referidas nas tuas rotinas diárias</a:t>
            </a:r>
            <a:r>
              <a:rPr lang="en-US" dirty="0">
                <a:solidFill>
                  <a:schemeClr val="tx1">
                    <a:lumMod val="65000"/>
                    <a:lumOff val="35000"/>
                  </a:schemeClr>
                </a:solidFill>
                <a:latin typeface="DIN 2014" panose="020B0504020202020204" pitchFamily="34" charset="0"/>
                <a:ea typeface="DIN 2014" panose="020B0504020202020204" pitchFamily="34" charset="0"/>
              </a:rPr>
              <a:t>?</a:t>
            </a:r>
          </a:p>
        </p:txBody>
      </p:sp>
      <p:pic>
        <p:nvPicPr>
          <p:cNvPr id="3" name="Grafik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9018" y="2061767"/>
            <a:ext cx="5047641" cy="3365094"/>
          </a:xfrm>
          <a:prstGeom prst="rect">
            <a:avLst/>
          </a:prstGeom>
        </p:spPr>
      </p:pic>
    </p:spTree>
    <p:extLst>
      <p:ext uri="{BB962C8B-B14F-4D97-AF65-F5344CB8AC3E}">
        <p14:creationId xmlns:p14="http://schemas.microsoft.com/office/powerpoint/2010/main" val="2420724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ECA2E0-DA62-4F2A-A6AB-2E01AF21AB0E}"/>
              </a:ext>
            </a:extLst>
          </p:cNvPr>
          <p:cNvSpPr>
            <a:spLocks noGrp="1"/>
          </p:cNvSpPr>
          <p:nvPr>
            <p:ph type="body" sz="quarter" idx="11"/>
          </p:nvPr>
        </p:nvSpPr>
        <p:spPr>
          <a:xfrm>
            <a:off x="3614348" y="783381"/>
            <a:ext cx="4761489" cy="357985"/>
          </a:xfrm>
        </p:spPr>
        <p:txBody>
          <a:bodyPr/>
          <a:lstStyle/>
          <a:p>
            <a:pPr algn="ctr"/>
            <a:r>
              <a:rPr lang="en-US" b="1" dirty="0" err="1">
                <a:solidFill>
                  <a:schemeClr val="tx1">
                    <a:lumMod val="65000"/>
                    <a:lumOff val="35000"/>
                  </a:schemeClr>
                </a:solidFill>
                <a:latin typeface="DIN 2014" panose="020B0504020202020204" pitchFamily="34" charset="0"/>
                <a:ea typeface="DIN 2014" panose="020B0504020202020204" pitchFamily="34" charset="0"/>
              </a:rPr>
              <a:t>Entrevista</a:t>
            </a:r>
            <a:r>
              <a:rPr lang="en-US" b="1" dirty="0">
                <a:solidFill>
                  <a:schemeClr val="tx1">
                    <a:lumMod val="65000"/>
                    <a:lumOff val="35000"/>
                  </a:schemeClr>
                </a:solidFill>
                <a:latin typeface="DIN 2014" panose="020B0504020202020204" pitchFamily="34" charset="0"/>
                <a:ea typeface="DIN 2014" panose="020B0504020202020204" pitchFamily="34" charset="0"/>
              </a:rPr>
              <a:t> 1
</a:t>
            </a:r>
            <a:endParaRPr lang="en-US" b="1" dirty="0"/>
          </a:p>
        </p:txBody>
      </p:sp>
      <p:pic>
        <p:nvPicPr>
          <p:cNvPr id="34" name="Picture 33">
            <a:extLst>
              <a:ext uri="{FF2B5EF4-FFF2-40B4-BE49-F238E27FC236}">
                <a16:creationId xmlns:a16="http://schemas.microsoft.com/office/drawing/2014/main" id="{FB2B4B3F-5E88-3FA3-8F9F-C8990D23DECC}"/>
              </a:ext>
            </a:extLst>
          </p:cNvPr>
          <p:cNvPicPr>
            <a:picLocks noChangeAspect="1"/>
          </p:cNvPicPr>
          <p:nvPr/>
        </p:nvPicPr>
        <p:blipFill>
          <a:blip r:embed="rId5"/>
          <a:stretch>
            <a:fillRect/>
          </a:stretch>
        </p:blipFill>
        <p:spPr>
          <a:xfrm>
            <a:off x="0" y="82265"/>
            <a:ext cx="2614558" cy="1139884"/>
          </a:xfrm>
          <a:prstGeom prst="rect">
            <a:avLst/>
          </a:prstGeom>
        </p:spPr>
      </p:pic>
      <p:pic>
        <p:nvPicPr>
          <p:cNvPr id="14" name="Picture 13">
            <a:extLst>
              <a:ext uri="{FF2B5EF4-FFF2-40B4-BE49-F238E27FC236}">
                <a16:creationId xmlns:a16="http://schemas.microsoft.com/office/drawing/2014/main" id="{DFEEF4A5-3D08-CC88-A515-48FB7A965ED8}"/>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2497" y="6147337"/>
            <a:ext cx="2466975" cy="516890"/>
          </a:xfrm>
          <a:prstGeom prst="rect">
            <a:avLst/>
          </a:prstGeom>
          <a:noFill/>
          <a:ln>
            <a:noFill/>
          </a:ln>
        </p:spPr>
      </p:pic>
      <p:pic>
        <p:nvPicPr>
          <p:cNvPr id="15" name="Picture 14">
            <a:extLst>
              <a:ext uri="{FF2B5EF4-FFF2-40B4-BE49-F238E27FC236}">
                <a16:creationId xmlns:a16="http://schemas.microsoft.com/office/drawing/2014/main" id="{4494344D-54F9-5E84-BA76-5439FCE2A20D}"/>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2486400" y="6148607"/>
            <a:ext cx="5337175" cy="670560"/>
          </a:xfrm>
          <a:prstGeom prst="rect">
            <a:avLst/>
          </a:prstGeom>
          <a:noFill/>
          <a:ln>
            <a:noFill/>
          </a:ln>
        </p:spPr>
      </p:pic>
      <p:pic>
        <p:nvPicPr>
          <p:cNvPr id="22" name="Picture 21">
            <a:extLst>
              <a:ext uri="{FF2B5EF4-FFF2-40B4-BE49-F238E27FC236}">
                <a16:creationId xmlns:a16="http://schemas.microsoft.com/office/drawing/2014/main" id="{5732222D-C8B4-6DDD-5B06-959E52E222F2}"/>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1195743" y="6118762"/>
            <a:ext cx="863600" cy="370205"/>
          </a:xfrm>
          <a:prstGeom prst="rect">
            <a:avLst/>
          </a:prstGeom>
          <a:noFill/>
          <a:ln>
            <a:noFill/>
          </a:ln>
        </p:spPr>
      </p:pic>
      <p:pic>
        <p:nvPicPr>
          <p:cNvPr id="23" name="Picture 22">
            <a:extLst>
              <a:ext uri="{FF2B5EF4-FFF2-40B4-BE49-F238E27FC236}">
                <a16:creationId xmlns:a16="http://schemas.microsoft.com/office/drawing/2014/main" id="{123A9013-330F-7C40-007D-769522E86E43}"/>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976543" y="6156862"/>
            <a:ext cx="1131570" cy="299720"/>
          </a:xfrm>
          <a:prstGeom prst="rect">
            <a:avLst/>
          </a:prstGeom>
          <a:noFill/>
          <a:ln>
            <a:noFill/>
          </a:ln>
        </p:spPr>
      </p:pic>
      <p:pic>
        <p:nvPicPr>
          <p:cNvPr id="24" name="Picture 23">
            <a:extLst>
              <a:ext uri="{FF2B5EF4-FFF2-40B4-BE49-F238E27FC236}">
                <a16:creationId xmlns:a16="http://schemas.microsoft.com/office/drawing/2014/main" id="{CE5B0242-20FB-D893-0D59-807970C06CA6}"/>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8643043" y="6147337"/>
            <a:ext cx="1243965" cy="323850"/>
          </a:xfrm>
          <a:prstGeom prst="rect">
            <a:avLst/>
          </a:prstGeom>
          <a:noFill/>
          <a:ln>
            <a:noFill/>
          </a:ln>
        </p:spPr>
      </p:pic>
      <p:pic>
        <p:nvPicPr>
          <p:cNvPr id="25" name="Picture 24">
            <a:extLst>
              <a:ext uri="{FF2B5EF4-FFF2-40B4-BE49-F238E27FC236}">
                <a16:creationId xmlns:a16="http://schemas.microsoft.com/office/drawing/2014/main" id="{668844DC-2C60-DF64-4BF0-595C4A0B9165}"/>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919018" y="6156862"/>
            <a:ext cx="741680" cy="305435"/>
          </a:xfrm>
          <a:prstGeom prst="rect">
            <a:avLst/>
          </a:prstGeom>
        </p:spPr>
      </p:pic>
      <p:pic>
        <p:nvPicPr>
          <p:cNvPr id="26" name="Picture 25">
            <a:extLst>
              <a:ext uri="{FF2B5EF4-FFF2-40B4-BE49-F238E27FC236}">
                <a16:creationId xmlns:a16="http://schemas.microsoft.com/office/drawing/2014/main" id="{923206A9-364E-CE13-BE14-6FF3ECADE44A}"/>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7757218" y="6118762"/>
            <a:ext cx="836295" cy="337820"/>
          </a:xfrm>
          <a:prstGeom prst="rect">
            <a:avLst/>
          </a:prstGeom>
          <a:noFill/>
          <a:ln>
            <a:noFill/>
          </a:ln>
        </p:spPr>
      </p:pic>
      <p:pic>
        <p:nvPicPr>
          <p:cNvPr id="27" name="image10.png">
            <a:extLst>
              <a:ext uri="{FF2B5EF4-FFF2-40B4-BE49-F238E27FC236}">
                <a16:creationId xmlns:a16="http://schemas.microsoft.com/office/drawing/2014/main" id="{F6191B77-C2B4-1371-CA74-B9358F97083F}"/>
              </a:ext>
            </a:extLst>
          </p:cNvPr>
          <p:cNvPicPr/>
          <p:nvPr/>
        </p:nvPicPr>
        <p:blipFill>
          <a:blip r:embed="rId13">
            <a:extLst>
              <a:ext uri="{28A0092B-C50C-407E-A947-70E740481C1C}">
                <a14:useLocalDpi xmlns:a14="http://schemas.microsoft.com/office/drawing/2010/main" val="0"/>
              </a:ext>
            </a:extLst>
          </a:blip>
          <a:srcRect/>
          <a:stretch>
            <a:fillRect/>
          </a:stretch>
        </p:blipFill>
        <p:spPr>
          <a:xfrm>
            <a:off x="5337868" y="6080662"/>
            <a:ext cx="1314450" cy="440055"/>
          </a:xfrm>
          <a:prstGeom prst="rect">
            <a:avLst/>
          </a:prstGeom>
          <a:ln/>
        </p:spPr>
      </p:pic>
      <p:pic>
        <p:nvPicPr>
          <p:cNvPr id="5" name="Video_Goezde_Taskay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8890659" y="1317650"/>
            <a:ext cx="2619469" cy="4656833"/>
          </a:xfrm>
          <a:prstGeom prst="rect">
            <a:avLst/>
          </a:prstGeom>
        </p:spPr>
      </p:pic>
      <p:sp>
        <p:nvSpPr>
          <p:cNvPr id="16" name="Textfeld 15"/>
          <p:cNvSpPr txBox="1"/>
          <p:nvPr/>
        </p:nvSpPr>
        <p:spPr>
          <a:xfrm>
            <a:off x="419582" y="1690062"/>
            <a:ext cx="8223461" cy="3293209"/>
          </a:xfrm>
          <a:prstGeom prst="rect">
            <a:avLst/>
          </a:prstGeom>
          <a:noFill/>
        </p:spPr>
        <p:txBody>
          <a:bodyPr wrap="square" rtlCol="0">
            <a:spAutoFit/>
          </a:bodyPr>
          <a:lstStyle/>
          <a:p>
            <a:pPr lvl="0"/>
            <a:r>
              <a:rPr lang="pt-PT" sz="1600" b="1" dirty="0">
                <a:latin typeface="DIN 2014" panose="020B0504020202020204"/>
              </a:rPr>
              <a:t>Qual é a sua motivação para trabalhar nesta área?</a:t>
            </a:r>
            <a:br>
              <a:rPr lang="en-GB" sz="1600" dirty="0">
                <a:latin typeface="DIN 2014" panose="020B0504020202020204"/>
              </a:rPr>
            </a:br>
            <a:r>
              <a:rPr lang="pt-PT" sz="1600" dirty="0">
                <a:latin typeface="DIN 2014" panose="020B0504020202020204"/>
              </a:rPr>
              <a:t>Eu estudei ciência da computação e multimídia. Gosto de ser criativa e fazer uso da tecnologia. Considero TI o futuro. Além disso, fotografia, vídeo, etc., estão entre os meus hobbies.
</a:t>
            </a:r>
            <a:r>
              <a:rPr lang="en-GB" sz="1600" dirty="0">
                <a:latin typeface="DIN 2014" panose="020B0504020202020204"/>
              </a:rPr>
              <a:t> </a:t>
            </a:r>
            <a:endParaRPr lang="de-DE" sz="1600" dirty="0">
              <a:latin typeface="DIN 2014" panose="020B0504020202020204"/>
            </a:endParaRPr>
          </a:p>
          <a:p>
            <a:pPr lvl="0"/>
            <a:r>
              <a:rPr lang="pt-PT" sz="1600" b="1" dirty="0">
                <a:latin typeface="DIN 2014" panose="020B0504020202020204"/>
              </a:rPr>
              <a:t>Por que é importante para o seu trabalho entender como os media funcionam?</a:t>
            </a:r>
            <a:br>
              <a:rPr lang="en-GB" sz="1600" dirty="0">
                <a:latin typeface="DIN 2014" panose="020B0504020202020204"/>
              </a:rPr>
            </a:br>
            <a:r>
              <a:rPr lang="pt-PT" sz="1600" dirty="0">
                <a:latin typeface="DIN 2014" panose="020B0504020202020204"/>
              </a:rPr>
              <a:t>Seja na aquisição de clientes, publicidade ou simplesmente criação de conteúdo, é importante saber como alcançar o público-alvo, oferecer qualidade ou usar os media da melhor forma possível para diferentes fins.</a:t>
            </a:r>
            <a:br>
              <a:rPr lang="pt-PT" sz="1600" dirty="0">
                <a:latin typeface="DIN 2014" panose="020B0504020202020204"/>
              </a:rPr>
            </a:br>
            <a:endParaRPr lang="de-DE" sz="1600" dirty="0">
              <a:latin typeface="DIN 2014" panose="020B0504020202020204"/>
            </a:endParaRPr>
          </a:p>
          <a:p>
            <a:pPr lvl="0"/>
            <a:r>
              <a:rPr lang="pt-PT" sz="1600" b="1" dirty="0">
                <a:latin typeface="DIN 2014" panose="020B0504020202020204"/>
              </a:rPr>
              <a:t>Como é que a literacia mediática a ajuda no seu trabalho?</a:t>
            </a:r>
            <a:br>
              <a:rPr lang="en-GB" sz="1600" dirty="0">
                <a:latin typeface="DIN 2014" panose="020B0504020202020204"/>
              </a:rPr>
            </a:br>
            <a:r>
              <a:rPr lang="pt-PT" sz="1600" dirty="0">
                <a:latin typeface="DIN 2014" panose="020B0504020202020204"/>
              </a:rPr>
              <a:t>Estou a trabalhar no departamento de comunicação social, trabalho com diferentes plataformas de aprendizagem, e sites de criação de conteúdos multimédia. Sem conhecimento e prática é impossível fazer este trabalho. </a:t>
            </a:r>
            <a:endParaRPr lang="de-DE" sz="1200" dirty="0"/>
          </a:p>
        </p:txBody>
      </p:sp>
    </p:spTree>
    <p:extLst>
      <p:ext uri="{BB962C8B-B14F-4D97-AF65-F5344CB8AC3E}">
        <p14:creationId xmlns:p14="http://schemas.microsoft.com/office/powerpoint/2010/main" val="4080361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ECA2E0-DA62-4F2A-A6AB-2E01AF21AB0E}"/>
              </a:ext>
            </a:extLst>
          </p:cNvPr>
          <p:cNvSpPr>
            <a:spLocks noGrp="1"/>
          </p:cNvSpPr>
          <p:nvPr>
            <p:ph type="body" sz="quarter" idx="11"/>
          </p:nvPr>
        </p:nvSpPr>
        <p:spPr>
          <a:xfrm>
            <a:off x="3614348" y="731169"/>
            <a:ext cx="4761489" cy="357985"/>
          </a:xfrm>
        </p:spPr>
        <p:txBody>
          <a:bodyPr/>
          <a:lstStyle/>
          <a:p>
            <a:pPr algn="ctr"/>
            <a:r>
              <a:rPr lang="en-US" b="1" dirty="0" err="1">
                <a:solidFill>
                  <a:schemeClr val="tx1">
                    <a:lumMod val="65000"/>
                    <a:lumOff val="35000"/>
                  </a:schemeClr>
                </a:solidFill>
                <a:latin typeface="DIN 2014" panose="020B0504020202020204" pitchFamily="34" charset="0"/>
                <a:ea typeface="DIN 2014" panose="020B0504020202020204" pitchFamily="34" charset="0"/>
              </a:rPr>
              <a:t>Entrevista</a:t>
            </a:r>
            <a:r>
              <a:rPr lang="en-US" b="1" dirty="0">
                <a:solidFill>
                  <a:schemeClr val="tx1">
                    <a:lumMod val="65000"/>
                    <a:lumOff val="35000"/>
                  </a:schemeClr>
                </a:solidFill>
                <a:latin typeface="DIN 2014" panose="020B0504020202020204" pitchFamily="34" charset="0"/>
                <a:ea typeface="DIN 2014" panose="020B0504020202020204" pitchFamily="34" charset="0"/>
              </a:rPr>
              <a:t> 1
</a:t>
            </a:r>
            <a:endParaRPr lang="en-US" b="1" dirty="0"/>
          </a:p>
        </p:txBody>
      </p:sp>
      <p:pic>
        <p:nvPicPr>
          <p:cNvPr id="34" name="Picture 33">
            <a:extLst>
              <a:ext uri="{FF2B5EF4-FFF2-40B4-BE49-F238E27FC236}">
                <a16:creationId xmlns:a16="http://schemas.microsoft.com/office/drawing/2014/main" id="{FB2B4B3F-5E88-3FA3-8F9F-C8990D23DECC}"/>
              </a:ext>
            </a:extLst>
          </p:cNvPr>
          <p:cNvPicPr>
            <a:picLocks noChangeAspect="1"/>
          </p:cNvPicPr>
          <p:nvPr/>
        </p:nvPicPr>
        <p:blipFill>
          <a:blip r:embed="rId5"/>
          <a:stretch>
            <a:fillRect/>
          </a:stretch>
        </p:blipFill>
        <p:spPr>
          <a:xfrm>
            <a:off x="0" y="82265"/>
            <a:ext cx="2614558" cy="1139884"/>
          </a:xfrm>
          <a:prstGeom prst="rect">
            <a:avLst/>
          </a:prstGeom>
        </p:spPr>
      </p:pic>
      <p:pic>
        <p:nvPicPr>
          <p:cNvPr id="14" name="Picture 13">
            <a:extLst>
              <a:ext uri="{FF2B5EF4-FFF2-40B4-BE49-F238E27FC236}">
                <a16:creationId xmlns:a16="http://schemas.microsoft.com/office/drawing/2014/main" id="{DFEEF4A5-3D08-CC88-A515-48FB7A965ED8}"/>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2497" y="6147337"/>
            <a:ext cx="2466975" cy="516890"/>
          </a:xfrm>
          <a:prstGeom prst="rect">
            <a:avLst/>
          </a:prstGeom>
          <a:noFill/>
          <a:ln>
            <a:noFill/>
          </a:ln>
        </p:spPr>
      </p:pic>
      <p:pic>
        <p:nvPicPr>
          <p:cNvPr id="15" name="Picture 14">
            <a:extLst>
              <a:ext uri="{FF2B5EF4-FFF2-40B4-BE49-F238E27FC236}">
                <a16:creationId xmlns:a16="http://schemas.microsoft.com/office/drawing/2014/main" id="{4494344D-54F9-5E84-BA76-5439FCE2A20D}"/>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2486400" y="6148607"/>
            <a:ext cx="5337175" cy="670560"/>
          </a:xfrm>
          <a:prstGeom prst="rect">
            <a:avLst/>
          </a:prstGeom>
          <a:noFill/>
          <a:ln>
            <a:noFill/>
          </a:ln>
        </p:spPr>
      </p:pic>
      <p:pic>
        <p:nvPicPr>
          <p:cNvPr id="22" name="Picture 21">
            <a:extLst>
              <a:ext uri="{FF2B5EF4-FFF2-40B4-BE49-F238E27FC236}">
                <a16:creationId xmlns:a16="http://schemas.microsoft.com/office/drawing/2014/main" id="{5732222D-C8B4-6DDD-5B06-959E52E222F2}"/>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1195743" y="6118762"/>
            <a:ext cx="863600" cy="370205"/>
          </a:xfrm>
          <a:prstGeom prst="rect">
            <a:avLst/>
          </a:prstGeom>
          <a:noFill/>
          <a:ln>
            <a:noFill/>
          </a:ln>
        </p:spPr>
      </p:pic>
      <p:pic>
        <p:nvPicPr>
          <p:cNvPr id="23" name="Picture 22">
            <a:extLst>
              <a:ext uri="{FF2B5EF4-FFF2-40B4-BE49-F238E27FC236}">
                <a16:creationId xmlns:a16="http://schemas.microsoft.com/office/drawing/2014/main" id="{123A9013-330F-7C40-007D-769522E86E43}"/>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976543" y="6156862"/>
            <a:ext cx="1131570" cy="299720"/>
          </a:xfrm>
          <a:prstGeom prst="rect">
            <a:avLst/>
          </a:prstGeom>
          <a:noFill/>
          <a:ln>
            <a:noFill/>
          </a:ln>
        </p:spPr>
      </p:pic>
      <p:pic>
        <p:nvPicPr>
          <p:cNvPr id="24" name="Picture 23">
            <a:extLst>
              <a:ext uri="{FF2B5EF4-FFF2-40B4-BE49-F238E27FC236}">
                <a16:creationId xmlns:a16="http://schemas.microsoft.com/office/drawing/2014/main" id="{CE5B0242-20FB-D893-0D59-807970C06CA6}"/>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8643043" y="6147337"/>
            <a:ext cx="1243965" cy="323850"/>
          </a:xfrm>
          <a:prstGeom prst="rect">
            <a:avLst/>
          </a:prstGeom>
          <a:noFill/>
          <a:ln>
            <a:noFill/>
          </a:ln>
        </p:spPr>
      </p:pic>
      <p:pic>
        <p:nvPicPr>
          <p:cNvPr id="25" name="Picture 24">
            <a:extLst>
              <a:ext uri="{FF2B5EF4-FFF2-40B4-BE49-F238E27FC236}">
                <a16:creationId xmlns:a16="http://schemas.microsoft.com/office/drawing/2014/main" id="{668844DC-2C60-DF64-4BF0-595C4A0B9165}"/>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919018" y="6156862"/>
            <a:ext cx="741680" cy="305435"/>
          </a:xfrm>
          <a:prstGeom prst="rect">
            <a:avLst/>
          </a:prstGeom>
        </p:spPr>
      </p:pic>
      <p:pic>
        <p:nvPicPr>
          <p:cNvPr id="26" name="Picture 25">
            <a:extLst>
              <a:ext uri="{FF2B5EF4-FFF2-40B4-BE49-F238E27FC236}">
                <a16:creationId xmlns:a16="http://schemas.microsoft.com/office/drawing/2014/main" id="{923206A9-364E-CE13-BE14-6FF3ECADE44A}"/>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7757218" y="6118762"/>
            <a:ext cx="836295" cy="337820"/>
          </a:xfrm>
          <a:prstGeom prst="rect">
            <a:avLst/>
          </a:prstGeom>
          <a:noFill/>
          <a:ln>
            <a:noFill/>
          </a:ln>
        </p:spPr>
      </p:pic>
      <p:pic>
        <p:nvPicPr>
          <p:cNvPr id="27" name="image10.png">
            <a:extLst>
              <a:ext uri="{FF2B5EF4-FFF2-40B4-BE49-F238E27FC236}">
                <a16:creationId xmlns:a16="http://schemas.microsoft.com/office/drawing/2014/main" id="{F6191B77-C2B4-1371-CA74-B9358F97083F}"/>
              </a:ext>
            </a:extLst>
          </p:cNvPr>
          <p:cNvPicPr/>
          <p:nvPr/>
        </p:nvPicPr>
        <p:blipFill>
          <a:blip r:embed="rId13">
            <a:extLst>
              <a:ext uri="{28A0092B-C50C-407E-A947-70E740481C1C}">
                <a14:useLocalDpi xmlns:a14="http://schemas.microsoft.com/office/drawing/2010/main" val="0"/>
              </a:ext>
            </a:extLst>
          </a:blip>
          <a:srcRect/>
          <a:stretch>
            <a:fillRect/>
          </a:stretch>
        </p:blipFill>
        <p:spPr>
          <a:xfrm>
            <a:off x="5337868" y="6080662"/>
            <a:ext cx="1314450" cy="440055"/>
          </a:xfrm>
          <a:prstGeom prst="rect">
            <a:avLst/>
          </a:prstGeom>
          <a:ln/>
        </p:spPr>
      </p:pic>
      <p:pic>
        <p:nvPicPr>
          <p:cNvPr id="5" name="Video_Goezde_Taskay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8890659" y="1317650"/>
            <a:ext cx="2619469" cy="4656833"/>
          </a:xfrm>
          <a:prstGeom prst="rect">
            <a:avLst/>
          </a:prstGeom>
        </p:spPr>
      </p:pic>
      <p:sp>
        <p:nvSpPr>
          <p:cNvPr id="16" name="Textfeld 15"/>
          <p:cNvSpPr txBox="1"/>
          <p:nvPr/>
        </p:nvSpPr>
        <p:spPr>
          <a:xfrm>
            <a:off x="419582" y="1549922"/>
            <a:ext cx="8223461" cy="3785652"/>
          </a:xfrm>
          <a:prstGeom prst="rect">
            <a:avLst/>
          </a:prstGeom>
          <a:noFill/>
        </p:spPr>
        <p:txBody>
          <a:bodyPr wrap="square" rtlCol="0">
            <a:spAutoFit/>
          </a:bodyPr>
          <a:lstStyle/>
          <a:p>
            <a:pPr lvl="0"/>
            <a:r>
              <a:rPr lang="pt-PT" sz="1600" b="1" dirty="0">
                <a:latin typeface="DIN 2014" panose="020B0504020202020204"/>
              </a:rPr>
              <a:t>Quais são as suas estratégias para lidar com os media</a:t>
            </a:r>
            <a:r>
              <a:rPr lang="en-GB" sz="1600" b="1" dirty="0">
                <a:latin typeface="DIN 2014" panose="020B0504020202020204"/>
              </a:rPr>
              <a:t>?</a:t>
            </a:r>
            <a:br>
              <a:rPr lang="en-GB" sz="1600" dirty="0">
                <a:latin typeface="DIN 2014" panose="020B0504020202020204"/>
              </a:rPr>
            </a:br>
            <a:r>
              <a:rPr lang="pt-PT" sz="1600" dirty="0">
                <a:latin typeface="DIN 2014" panose="020B0504020202020204"/>
              </a:rPr>
              <a:t>Verificar os recursos. É como ler notícias, onde tem que se certificar se essas notícias são reais ou falsas. Onde posso obter as minhas informações, etc. Por isso, também é muito importante poder criar conteúdo de qualidade ou mesmo contar com conteúdo de qualidade. Também estou ciente de diferentes políticas de GPR e direitos autorais, isso é muito importante para referência. </a:t>
            </a:r>
            <a:br>
              <a:rPr lang="pt-PT" sz="1600" dirty="0">
                <a:latin typeface="DIN 2014" panose="020B0504020202020204"/>
              </a:rPr>
            </a:br>
            <a:endParaRPr lang="de-DE" sz="1600" dirty="0">
              <a:latin typeface="DIN 2014" panose="020B0504020202020204"/>
            </a:endParaRPr>
          </a:p>
          <a:p>
            <a:pPr lvl="0"/>
            <a:r>
              <a:rPr lang="pt-PT" sz="1600" b="1" dirty="0">
                <a:latin typeface="DIN 2014" panose="020B0504020202020204"/>
              </a:rPr>
              <a:t>Como adquiriu as suas competências em literacia mediática?</a:t>
            </a:r>
            <a:br>
              <a:rPr lang="pt-PT" sz="1600" b="1" dirty="0">
                <a:latin typeface="DIN 2014" panose="020B0504020202020204"/>
              </a:rPr>
            </a:br>
            <a:r>
              <a:rPr lang="pt-PT" sz="1600" dirty="0">
                <a:latin typeface="DIN 2014" panose="020B0504020202020204"/>
              </a:rPr>
              <a:t>Eu estudei Ciência da Computação e também fiz uma educação adicional de 3 anos em "Artes Multimédia e Fotografia de Belas Artes". Na Universidade estava mais focada em codificação, já a segunda educação, deu-me muita prática em como usar diferentes ferramentas do mundo digital. </a:t>
            </a:r>
            <a:br>
              <a:rPr lang="en-GB" sz="1600" dirty="0">
                <a:latin typeface="DIN 2014" panose="020B0504020202020204"/>
              </a:rPr>
            </a:br>
            <a:endParaRPr lang="de-DE" sz="1600" dirty="0">
              <a:latin typeface="DIN 2014" panose="020B0504020202020204"/>
            </a:endParaRPr>
          </a:p>
          <a:p>
            <a:pPr lvl="0"/>
            <a:r>
              <a:rPr lang="pt-PT" sz="1600" b="1" dirty="0">
                <a:latin typeface="DIN 2014" panose="020B0504020202020204"/>
              </a:rPr>
              <a:t>Como é que as suas competências facilitam o alcance de seus objetivos através dos meios de comunicação</a:t>
            </a:r>
            <a:r>
              <a:rPr lang="en-GB" sz="1600" b="1" dirty="0">
                <a:latin typeface="DIN 2014" panose="020B0504020202020204"/>
              </a:rPr>
              <a:t>?</a:t>
            </a:r>
            <a:br>
              <a:rPr lang="en-GB" sz="1600" dirty="0">
                <a:latin typeface="DIN 2014" panose="020B0504020202020204"/>
              </a:rPr>
            </a:br>
            <a:r>
              <a:rPr lang="pt-PT" sz="1600" dirty="0">
                <a:latin typeface="DIN 2014" panose="020B0504020202020204"/>
              </a:rPr>
              <a:t>Ajuda-me não só na minha área de trabalho, mas também como ativista. Posso ser útil para chegar às pessoas e trabalhar na comunicação necessário para espalhar a mensagem ao mundo. </a:t>
            </a:r>
            <a:endParaRPr lang="de-DE" sz="1200" dirty="0"/>
          </a:p>
        </p:txBody>
      </p:sp>
    </p:spTree>
    <p:extLst>
      <p:ext uri="{BB962C8B-B14F-4D97-AF65-F5344CB8AC3E}">
        <p14:creationId xmlns:p14="http://schemas.microsoft.com/office/powerpoint/2010/main" val="1599829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E1CECD-1401-46C0-B9AA-AFA85D6FE087}"/>
              </a:ext>
            </a:extLst>
          </p:cNvPr>
          <p:cNvSpPr>
            <a:spLocks noGrp="1"/>
          </p:cNvSpPr>
          <p:nvPr>
            <p:ph sz="quarter" idx="12"/>
          </p:nvPr>
        </p:nvSpPr>
        <p:spPr>
          <a:xfrm>
            <a:off x="575444" y="2457533"/>
            <a:ext cx="6076873" cy="3352800"/>
          </a:xfrm>
        </p:spPr>
        <p:txBody>
          <a:bodyPr/>
          <a:lstStyle/>
          <a:p>
            <a:endParaRPr lang="en-US" dirty="0"/>
          </a:p>
          <a:p>
            <a:endParaRPr lang="en-US" dirty="0"/>
          </a:p>
        </p:txBody>
      </p:sp>
      <p:sp>
        <p:nvSpPr>
          <p:cNvPr id="4" name="Text Placeholder 3">
            <a:extLst>
              <a:ext uri="{FF2B5EF4-FFF2-40B4-BE49-F238E27FC236}">
                <a16:creationId xmlns:a16="http://schemas.microsoft.com/office/drawing/2014/main" id="{DEECA2E0-DA62-4F2A-A6AB-2E01AF21AB0E}"/>
              </a:ext>
            </a:extLst>
          </p:cNvPr>
          <p:cNvSpPr>
            <a:spLocks noGrp="1"/>
          </p:cNvSpPr>
          <p:nvPr>
            <p:ph type="body" sz="quarter" idx="11"/>
          </p:nvPr>
        </p:nvSpPr>
        <p:spPr>
          <a:xfrm>
            <a:off x="3715255" y="822579"/>
            <a:ext cx="4761489" cy="357985"/>
          </a:xfrm>
        </p:spPr>
        <p:txBody>
          <a:bodyPr/>
          <a:lstStyle/>
          <a:p>
            <a:pPr algn="ctr"/>
            <a:r>
              <a:rPr lang="en-US" b="1" dirty="0" err="1">
                <a:solidFill>
                  <a:schemeClr val="tx1">
                    <a:lumMod val="65000"/>
                    <a:lumOff val="35000"/>
                  </a:schemeClr>
                </a:solidFill>
                <a:latin typeface="DIN 2014" panose="020B0504020202020204" pitchFamily="34" charset="0"/>
                <a:ea typeface="DIN 2014" panose="020B0504020202020204" pitchFamily="34" charset="0"/>
              </a:rPr>
              <a:t>Entrevista</a:t>
            </a:r>
            <a:r>
              <a:rPr lang="en-US" b="1" dirty="0">
                <a:solidFill>
                  <a:schemeClr val="tx1">
                    <a:lumMod val="65000"/>
                    <a:lumOff val="35000"/>
                  </a:schemeClr>
                </a:solidFill>
                <a:latin typeface="DIN 2014" panose="020B0504020202020204" pitchFamily="34" charset="0"/>
                <a:ea typeface="DIN 2014" panose="020B0504020202020204" pitchFamily="34" charset="0"/>
              </a:rPr>
              <a:t> 2</a:t>
            </a:r>
            <a:endParaRPr lang="en-US" b="1" dirty="0"/>
          </a:p>
        </p:txBody>
      </p:sp>
      <p:pic>
        <p:nvPicPr>
          <p:cNvPr id="34" name="Picture 33">
            <a:extLst>
              <a:ext uri="{FF2B5EF4-FFF2-40B4-BE49-F238E27FC236}">
                <a16:creationId xmlns:a16="http://schemas.microsoft.com/office/drawing/2014/main" id="{FB2B4B3F-5E88-3FA3-8F9F-C8990D23DECC}"/>
              </a:ext>
            </a:extLst>
          </p:cNvPr>
          <p:cNvPicPr>
            <a:picLocks noChangeAspect="1"/>
          </p:cNvPicPr>
          <p:nvPr/>
        </p:nvPicPr>
        <p:blipFill>
          <a:blip r:embed="rId5"/>
          <a:stretch>
            <a:fillRect/>
          </a:stretch>
        </p:blipFill>
        <p:spPr>
          <a:xfrm>
            <a:off x="0" y="82265"/>
            <a:ext cx="2614558" cy="1139884"/>
          </a:xfrm>
          <a:prstGeom prst="rect">
            <a:avLst/>
          </a:prstGeom>
        </p:spPr>
      </p:pic>
      <p:pic>
        <p:nvPicPr>
          <p:cNvPr id="14" name="Picture 13">
            <a:extLst>
              <a:ext uri="{FF2B5EF4-FFF2-40B4-BE49-F238E27FC236}">
                <a16:creationId xmlns:a16="http://schemas.microsoft.com/office/drawing/2014/main" id="{DFEEF4A5-3D08-CC88-A515-48FB7A965ED8}"/>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2497" y="6147337"/>
            <a:ext cx="2466975" cy="516890"/>
          </a:xfrm>
          <a:prstGeom prst="rect">
            <a:avLst/>
          </a:prstGeom>
          <a:noFill/>
          <a:ln>
            <a:noFill/>
          </a:ln>
        </p:spPr>
      </p:pic>
      <p:pic>
        <p:nvPicPr>
          <p:cNvPr id="15" name="Picture 14">
            <a:extLst>
              <a:ext uri="{FF2B5EF4-FFF2-40B4-BE49-F238E27FC236}">
                <a16:creationId xmlns:a16="http://schemas.microsoft.com/office/drawing/2014/main" id="{4494344D-54F9-5E84-BA76-5439FCE2A20D}"/>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2486400" y="6148607"/>
            <a:ext cx="5337175" cy="670560"/>
          </a:xfrm>
          <a:prstGeom prst="rect">
            <a:avLst/>
          </a:prstGeom>
          <a:noFill/>
          <a:ln>
            <a:noFill/>
          </a:ln>
        </p:spPr>
      </p:pic>
      <p:pic>
        <p:nvPicPr>
          <p:cNvPr id="22" name="Picture 21">
            <a:extLst>
              <a:ext uri="{FF2B5EF4-FFF2-40B4-BE49-F238E27FC236}">
                <a16:creationId xmlns:a16="http://schemas.microsoft.com/office/drawing/2014/main" id="{5732222D-C8B4-6DDD-5B06-959E52E222F2}"/>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1195743" y="6118762"/>
            <a:ext cx="863600" cy="370205"/>
          </a:xfrm>
          <a:prstGeom prst="rect">
            <a:avLst/>
          </a:prstGeom>
          <a:noFill/>
          <a:ln>
            <a:noFill/>
          </a:ln>
        </p:spPr>
      </p:pic>
      <p:pic>
        <p:nvPicPr>
          <p:cNvPr id="23" name="Picture 22">
            <a:extLst>
              <a:ext uri="{FF2B5EF4-FFF2-40B4-BE49-F238E27FC236}">
                <a16:creationId xmlns:a16="http://schemas.microsoft.com/office/drawing/2014/main" id="{123A9013-330F-7C40-007D-769522E86E43}"/>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976543" y="6156862"/>
            <a:ext cx="1131570" cy="299720"/>
          </a:xfrm>
          <a:prstGeom prst="rect">
            <a:avLst/>
          </a:prstGeom>
          <a:noFill/>
          <a:ln>
            <a:noFill/>
          </a:ln>
        </p:spPr>
      </p:pic>
      <p:pic>
        <p:nvPicPr>
          <p:cNvPr id="24" name="Picture 23">
            <a:extLst>
              <a:ext uri="{FF2B5EF4-FFF2-40B4-BE49-F238E27FC236}">
                <a16:creationId xmlns:a16="http://schemas.microsoft.com/office/drawing/2014/main" id="{CE5B0242-20FB-D893-0D59-807970C06CA6}"/>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8643043" y="6147337"/>
            <a:ext cx="1243965" cy="323850"/>
          </a:xfrm>
          <a:prstGeom prst="rect">
            <a:avLst/>
          </a:prstGeom>
          <a:noFill/>
          <a:ln>
            <a:noFill/>
          </a:ln>
        </p:spPr>
      </p:pic>
      <p:pic>
        <p:nvPicPr>
          <p:cNvPr id="25" name="Picture 24">
            <a:extLst>
              <a:ext uri="{FF2B5EF4-FFF2-40B4-BE49-F238E27FC236}">
                <a16:creationId xmlns:a16="http://schemas.microsoft.com/office/drawing/2014/main" id="{668844DC-2C60-DF64-4BF0-595C4A0B9165}"/>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919018" y="6156862"/>
            <a:ext cx="741680" cy="305435"/>
          </a:xfrm>
          <a:prstGeom prst="rect">
            <a:avLst/>
          </a:prstGeom>
        </p:spPr>
      </p:pic>
      <p:pic>
        <p:nvPicPr>
          <p:cNvPr id="26" name="Picture 25">
            <a:extLst>
              <a:ext uri="{FF2B5EF4-FFF2-40B4-BE49-F238E27FC236}">
                <a16:creationId xmlns:a16="http://schemas.microsoft.com/office/drawing/2014/main" id="{923206A9-364E-CE13-BE14-6FF3ECADE44A}"/>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7757218" y="6118762"/>
            <a:ext cx="836295" cy="337820"/>
          </a:xfrm>
          <a:prstGeom prst="rect">
            <a:avLst/>
          </a:prstGeom>
          <a:noFill/>
          <a:ln>
            <a:noFill/>
          </a:ln>
        </p:spPr>
      </p:pic>
      <p:pic>
        <p:nvPicPr>
          <p:cNvPr id="27" name="image10.png">
            <a:extLst>
              <a:ext uri="{FF2B5EF4-FFF2-40B4-BE49-F238E27FC236}">
                <a16:creationId xmlns:a16="http://schemas.microsoft.com/office/drawing/2014/main" id="{F6191B77-C2B4-1371-CA74-B9358F97083F}"/>
              </a:ext>
            </a:extLst>
          </p:cNvPr>
          <p:cNvPicPr/>
          <p:nvPr/>
        </p:nvPicPr>
        <p:blipFill>
          <a:blip r:embed="rId13">
            <a:extLst>
              <a:ext uri="{28A0092B-C50C-407E-A947-70E740481C1C}">
                <a14:useLocalDpi xmlns:a14="http://schemas.microsoft.com/office/drawing/2010/main" val="0"/>
              </a:ext>
            </a:extLst>
          </a:blip>
          <a:srcRect/>
          <a:stretch>
            <a:fillRect/>
          </a:stretch>
        </p:blipFill>
        <p:spPr>
          <a:xfrm>
            <a:off x="5337868" y="6080662"/>
            <a:ext cx="1314450" cy="440055"/>
          </a:xfrm>
          <a:prstGeom prst="rect">
            <a:avLst/>
          </a:prstGeom>
          <a:ln/>
        </p:spPr>
      </p:pic>
      <p:sp>
        <p:nvSpPr>
          <p:cNvPr id="16" name="Textfeld 15"/>
          <p:cNvSpPr txBox="1"/>
          <p:nvPr/>
        </p:nvSpPr>
        <p:spPr>
          <a:xfrm>
            <a:off x="333404" y="1559153"/>
            <a:ext cx="8309639" cy="4031873"/>
          </a:xfrm>
          <a:prstGeom prst="rect">
            <a:avLst/>
          </a:prstGeom>
          <a:noFill/>
        </p:spPr>
        <p:txBody>
          <a:bodyPr wrap="square" rtlCol="0">
            <a:spAutoFit/>
          </a:bodyPr>
          <a:lstStyle/>
          <a:p>
            <a:pPr algn="just"/>
            <a:r>
              <a:rPr lang="pt-PT" sz="1600" b="1" dirty="0">
                <a:latin typeface="DIN 2014" panose="020B0504020202020204"/>
              </a:rPr>
              <a:t>Qual é a sua motivação para trabalhar na nesta área?
</a:t>
            </a:r>
            <a:r>
              <a:rPr lang="pt-PT" sz="1600" dirty="0">
                <a:latin typeface="DIN 2014" panose="020B0504020202020204"/>
              </a:rPr>
              <a:t>Gosto de muitas facetas do meu trabalho: fazer pesquisa, escrever, envolver-me com processos e questões sociais, e também desafiar e retrabalhar a minha própria compreensão do mundo em que vivo.
</a:t>
            </a:r>
            <a:r>
              <a:rPr lang="en-GB" sz="1600" dirty="0">
                <a:latin typeface="DIN 2014" panose="020B0504020202020204"/>
              </a:rPr>
              <a:t> </a:t>
            </a:r>
            <a:endParaRPr lang="de-DE" sz="1600" dirty="0">
              <a:latin typeface="DIN 2014" panose="020B0504020202020204"/>
            </a:endParaRPr>
          </a:p>
          <a:p>
            <a:pPr lvl="0"/>
            <a:r>
              <a:rPr lang="pt-PT" sz="1600" b="1" dirty="0">
                <a:latin typeface="DIN 2014" panose="020B0504020202020204"/>
              </a:rPr>
              <a:t>Por que é importante para o seu trabalho entender como os media funcionam? </a:t>
            </a:r>
          </a:p>
          <a:p>
            <a:pPr lvl="0" algn="just"/>
            <a:r>
              <a:rPr lang="pt-PT" sz="1600" dirty="0">
                <a:latin typeface="DIN 2014" panose="020B0504020202020204"/>
              </a:rPr>
              <a:t>Como trabalho com diferentes fontes de dados na minha pesquisa, de entrevistas a conteúdo em redes sociais, entender como diferentes medias afetam o que pode e o que não pode ser expresso é crucial para o meu trabalho, assim sou capaz de conectar os media e as reivindicações sociais e políticas.
</a:t>
            </a:r>
            <a:r>
              <a:rPr lang="en-GB" sz="1600" dirty="0">
                <a:latin typeface="DIN 2014" panose="020B0504020202020204"/>
              </a:rPr>
              <a:t> </a:t>
            </a:r>
            <a:endParaRPr lang="de-DE" sz="1600" dirty="0">
              <a:latin typeface="DIN 2014" panose="020B0504020202020204"/>
            </a:endParaRPr>
          </a:p>
          <a:p>
            <a:pPr lvl="0"/>
            <a:r>
              <a:rPr lang="pt-PT" sz="1600" b="1" dirty="0">
                <a:latin typeface="DIN 2014" panose="020B0504020202020204"/>
              </a:rPr>
              <a:t>Como é que a literacia mediática o ajuda no seu trabalho? </a:t>
            </a:r>
          </a:p>
          <a:p>
            <a:pPr lvl="0" algn="just"/>
            <a:r>
              <a:rPr lang="pt-PT" sz="1600" dirty="0">
                <a:latin typeface="DIN 2014" panose="020B0504020202020204"/>
              </a:rPr>
              <a:t>Por um lado, a literacia mediática ajuda-me a compreender, analisar e contextualizar os diferentes meios de comunicação com que me deparo. E, por outro lado, preciso de utilizar os meios de comunicação social para comunicar com os outros, seja no ensino ou na divulgação da minha investigação.</a:t>
            </a:r>
            <a:endParaRPr lang="de-DE" sz="1100" dirty="0"/>
          </a:p>
        </p:txBody>
      </p:sp>
      <p:pic>
        <p:nvPicPr>
          <p:cNvPr id="3" name="Video_Boka_E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8885083" y="754143"/>
            <a:ext cx="2943137" cy="5234397"/>
          </a:xfrm>
          <a:prstGeom prst="rect">
            <a:avLst/>
          </a:prstGeom>
        </p:spPr>
      </p:pic>
    </p:spTree>
    <p:extLst>
      <p:ext uri="{BB962C8B-B14F-4D97-AF65-F5344CB8AC3E}">
        <p14:creationId xmlns:p14="http://schemas.microsoft.com/office/powerpoint/2010/main" val="8012976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E1CECD-1401-46C0-B9AA-AFA85D6FE087}"/>
              </a:ext>
            </a:extLst>
          </p:cNvPr>
          <p:cNvSpPr>
            <a:spLocks noGrp="1"/>
          </p:cNvSpPr>
          <p:nvPr>
            <p:ph sz="quarter" idx="12"/>
          </p:nvPr>
        </p:nvSpPr>
        <p:spPr>
          <a:xfrm>
            <a:off x="575444" y="2457533"/>
            <a:ext cx="6076873" cy="3352800"/>
          </a:xfrm>
        </p:spPr>
        <p:txBody>
          <a:bodyPr/>
          <a:lstStyle/>
          <a:p>
            <a:endParaRPr lang="en-US" dirty="0"/>
          </a:p>
          <a:p>
            <a:endParaRPr lang="en-US" dirty="0"/>
          </a:p>
        </p:txBody>
      </p:sp>
      <p:sp>
        <p:nvSpPr>
          <p:cNvPr id="4" name="Text Placeholder 3">
            <a:extLst>
              <a:ext uri="{FF2B5EF4-FFF2-40B4-BE49-F238E27FC236}">
                <a16:creationId xmlns:a16="http://schemas.microsoft.com/office/drawing/2014/main" id="{DEECA2E0-DA62-4F2A-A6AB-2E01AF21AB0E}"/>
              </a:ext>
            </a:extLst>
          </p:cNvPr>
          <p:cNvSpPr>
            <a:spLocks noGrp="1"/>
          </p:cNvSpPr>
          <p:nvPr>
            <p:ph type="body" sz="quarter" idx="11"/>
          </p:nvPr>
        </p:nvSpPr>
        <p:spPr>
          <a:xfrm>
            <a:off x="3715255" y="692105"/>
            <a:ext cx="4761489" cy="357985"/>
          </a:xfrm>
        </p:spPr>
        <p:txBody>
          <a:bodyPr/>
          <a:lstStyle/>
          <a:p>
            <a:pPr algn="ctr"/>
            <a:r>
              <a:rPr lang="en-US" b="1" dirty="0" err="1">
                <a:solidFill>
                  <a:schemeClr val="tx1">
                    <a:lumMod val="65000"/>
                    <a:lumOff val="35000"/>
                  </a:schemeClr>
                </a:solidFill>
                <a:latin typeface="DIN 2014" panose="020B0504020202020204" pitchFamily="34" charset="0"/>
                <a:ea typeface="DIN 2014" panose="020B0504020202020204" pitchFamily="34" charset="0"/>
              </a:rPr>
              <a:t>Entrevista</a:t>
            </a:r>
            <a:r>
              <a:rPr lang="en-US" b="1" dirty="0">
                <a:solidFill>
                  <a:schemeClr val="tx1">
                    <a:lumMod val="65000"/>
                    <a:lumOff val="35000"/>
                  </a:schemeClr>
                </a:solidFill>
                <a:latin typeface="DIN 2014" panose="020B0504020202020204" pitchFamily="34" charset="0"/>
                <a:ea typeface="DIN 2014" panose="020B0504020202020204" pitchFamily="34" charset="0"/>
              </a:rPr>
              <a:t> 2</a:t>
            </a:r>
            <a:endParaRPr lang="en-US" b="1" dirty="0"/>
          </a:p>
        </p:txBody>
      </p:sp>
      <p:pic>
        <p:nvPicPr>
          <p:cNvPr id="34" name="Picture 33">
            <a:extLst>
              <a:ext uri="{FF2B5EF4-FFF2-40B4-BE49-F238E27FC236}">
                <a16:creationId xmlns:a16="http://schemas.microsoft.com/office/drawing/2014/main" id="{FB2B4B3F-5E88-3FA3-8F9F-C8990D23DECC}"/>
              </a:ext>
            </a:extLst>
          </p:cNvPr>
          <p:cNvPicPr>
            <a:picLocks noChangeAspect="1"/>
          </p:cNvPicPr>
          <p:nvPr/>
        </p:nvPicPr>
        <p:blipFill>
          <a:blip r:embed="rId5"/>
          <a:stretch>
            <a:fillRect/>
          </a:stretch>
        </p:blipFill>
        <p:spPr>
          <a:xfrm>
            <a:off x="0" y="82265"/>
            <a:ext cx="2614558" cy="1139884"/>
          </a:xfrm>
          <a:prstGeom prst="rect">
            <a:avLst/>
          </a:prstGeom>
        </p:spPr>
      </p:pic>
      <p:pic>
        <p:nvPicPr>
          <p:cNvPr id="14" name="Picture 13">
            <a:extLst>
              <a:ext uri="{FF2B5EF4-FFF2-40B4-BE49-F238E27FC236}">
                <a16:creationId xmlns:a16="http://schemas.microsoft.com/office/drawing/2014/main" id="{DFEEF4A5-3D08-CC88-A515-48FB7A965ED8}"/>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2497" y="6147337"/>
            <a:ext cx="2466975" cy="516890"/>
          </a:xfrm>
          <a:prstGeom prst="rect">
            <a:avLst/>
          </a:prstGeom>
          <a:noFill/>
          <a:ln>
            <a:noFill/>
          </a:ln>
        </p:spPr>
      </p:pic>
      <p:pic>
        <p:nvPicPr>
          <p:cNvPr id="15" name="Picture 14">
            <a:extLst>
              <a:ext uri="{FF2B5EF4-FFF2-40B4-BE49-F238E27FC236}">
                <a16:creationId xmlns:a16="http://schemas.microsoft.com/office/drawing/2014/main" id="{4494344D-54F9-5E84-BA76-5439FCE2A20D}"/>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2486400" y="6148607"/>
            <a:ext cx="5337175" cy="670560"/>
          </a:xfrm>
          <a:prstGeom prst="rect">
            <a:avLst/>
          </a:prstGeom>
          <a:noFill/>
          <a:ln>
            <a:noFill/>
          </a:ln>
        </p:spPr>
      </p:pic>
      <p:pic>
        <p:nvPicPr>
          <p:cNvPr id="22" name="Picture 21">
            <a:extLst>
              <a:ext uri="{FF2B5EF4-FFF2-40B4-BE49-F238E27FC236}">
                <a16:creationId xmlns:a16="http://schemas.microsoft.com/office/drawing/2014/main" id="{5732222D-C8B4-6DDD-5B06-959E52E222F2}"/>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1195743" y="6118762"/>
            <a:ext cx="863600" cy="370205"/>
          </a:xfrm>
          <a:prstGeom prst="rect">
            <a:avLst/>
          </a:prstGeom>
          <a:noFill/>
          <a:ln>
            <a:noFill/>
          </a:ln>
        </p:spPr>
      </p:pic>
      <p:pic>
        <p:nvPicPr>
          <p:cNvPr id="23" name="Picture 22">
            <a:extLst>
              <a:ext uri="{FF2B5EF4-FFF2-40B4-BE49-F238E27FC236}">
                <a16:creationId xmlns:a16="http://schemas.microsoft.com/office/drawing/2014/main" id="{123A9013-330F-7C40-007D-769522E86E43}"/>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976543" y="6156862"/>
            <a:ext cx="1131570" cy="299720"/>
          </a:xfrm>
          <a:prstGeom prst="rect">
            <a:avLst/>
          </a:prstGeom>
          <a:noFill/>
          <a:ln>
            <a:noFill/>
          </a:ln>
        </p:spPr>
      </p:pic>
      <p:pic>
        <p:nvPicPr>
          <p:cNvPr id="24" name="Picture 23">
            <a:extLst>
              <a:ext uri="{FF2B5EF4-FFF2-40B4-BE49-F238E27FC236}">
                <a16:creationId xmlns:a16="http://schemas.microsoft.com/office/drawing/2014/main" id="{CE5B0242-20FB-D893-0D59-807970C06CA6}"/>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8643043" y="6147337"/>
            <a:ext cx="1243965" cy="323850"/>
          </a:xfrm>
          <a:prstGeom prst="rect">
            <a:avLst/>
          </a:prstGeom>
          <a:noFill/>
          <a:ln>
            <a:noFill/>
          </a:ln>
        </p:spPr>
      </p:pic>
      <p:pic>
        <p:nvPicPr>
          <p:cNvPr id="25" name="Picture 24">
            <a:extLst>
              <a:ext uri="{FF2B5EF4-FFF2-40B4-BE49-F238E27FC236}">
                <a16:creationId xmlns:a16="http://schemas.microsoft.com/office/drawing/2014/main" id="{668844DC-2C60-DF64-4BF0-595C4A0B9165}"/>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919018" y="6156862"/>
            <a:ext cx="741680" cy="305435"/>
          </a:xfrm>
          <a:prstGeom prst="rect">
            <a:avLst/>
          </a:prstGeom>
        </p:spPr>
      </p:pic>
      <p:pic>
        <p:nvPicPr>
          <p:cNvPr id="26" name="Picture 25">
            <a:extLst>
              <a:ext uri="{FF2B5EF4-FFF2-40B4-BE49-F238E27FC236}">
                <a16:creationId xmlns:a16="http://schemas.microsoft.com/office/drawing/2014/main" id="{923206A9-364E-CE13-BE14-6FF3ECADE44A}"/>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7757218" y="6118762"/>
            <a:ext cx="836295" cy="337820"/>
          </a:xfrm>
          <a:prstGeom prst="rect">
            <a:avLst/>
          </a:prstGeom>
          <a:noFill/>
          <a:ln>
            <a:noFill/>
          </a:ln>
        </p:spPr>
      </p:pic>
      <p:pic>
        <p:nvPicPr>
          <p:cNvPr id="27" name="image10.png">
            <a:extLst>
              <a:ext uri="{FF2B5EF4-FFF2-40B4-BE49-F238E27FC236}">
                <a16:creationId xmlns:a16="http://schemas.microsoft.com/office/drawing/2014/main" id="{F6191B77-C2B4-1371-CA74-B9358F97083F}"/>
              </a:ext>
            </a:extLst>
          </p:cNvPr>
          <p:cNvPicPr/>
          <p:nvPr/>
        </p:nvPicPr>
        <p:blipFill>
          <a:blip r:embed="rId13">
            <a:extLst>
              <a:ext uri="{28A0092B-C50C-407E-A947-70E740481C1C}">
                <a14:useLocalDpi xmlns:a14="http://schemas.microsoft.com/office/drawing/2010/main" val="0"/>
              </a:ext>
            </a:extLst>
          </a:blip>
          <a:srcRect/>
          <a:stretch>
            <a:fillRect/>
          </a:stretch>
        </p:blipFill>
        <p:spPr>
          <a:xfrm>
            <a:off x="5337868" y="6080662"/>
            <a:ext cx="1314450" cy="440055"/>
          </a:xfrm>
          <a:prstGeom prst="rect">
            <a:avLst/>
          </a:prstGeom>
          <a:ln/>
        </p:spPr>
      </p:pic>
      <p:sp>
        <p:nvSpPr>
          <p:cNvPr id="16" name="Textfeld 15"/>
          <p:cNvSpPr txBox="1"/>
          <p:nvPr/>
        </p:nvSpPr>
        <p:spPr>
          <a:xfrm>
            <a:off x="365789" y="1219227"/>
            <a:ext cx="8309639" cy="5016758"/>
          </a:xfrm>
          <a:prstGeom prst="rect">
            <a:avLst/>
          </a:prstGeom>
          <a:noFill/>
        </p:spPr>
        <p:txBody>
          <a:bodyPr wrap="square" rtlCol="0">
            <a:spAutoFit/>
          </a:bodyPr>
          <a:lstStyle/>
          <a:p>
            <a:r>
              <a:rPr lang="pt-PT" sz="1600" b="1" dirty="0">
                <a:latin typeface="DIN 2014" panose="020B0504020202020204"/>
              </a:rPr>
              <a:t>Quais são as suas estratégias para lidar com os media</a:t>
            </a:r>
            <a:r>
              <a:rPr lang="en-GB" sz="1600" b="1" dirty="0">
                <a:latin typeface="DIN 2014" panose="020B0504020202020204"/>
              </a:rPr>
              <a:t>? </a:t>
            </a:r>
          </a:p>
          <a:p>
            <a:pPr algn="just"/>
            <a:r>
              <a:rPr lang="pt-PT" sz="1600" dirty="0">
                <a:latin typeface="DIN 2014" panose="020B0504020202020204"/>
              </a:rPr>
              <a:t>Ao me envolver com uma peça de media, primeiro tento contextualizá-la. Por exemplo, de que plataforma é? Se for um vídeo do YouTube, que outros tópicos o canal aborda e de que forma? Como está conectada com posições ou movimentos sociais e quais podem ser as intenções por trás? Além disso, as fontes são importantes para mim: os argumentos são feitos no vácuo ou a peça reconhece as suas fontes? Quão fidedignas são estas fontes? E, claro, há a questão de quão plausível uma determinada afirmação parece dentro da minha compreensão mais ampla do mundo – embora eu ache que é importante também desafiar meus próprios entendimentos.
</a:t>
            </a:r>
            <a:r>
              <a:rPr lang="en-GB" sz="1600" dirty="0">
                <a:latin typeface="DIN 2014" panose="020B0504020202020204"/>
              </a:rPr>
              <a:t> </a:t>
            </a:r>
            <a:endParaRPr lang="de-DE" sz="1600" dirty="0">
              <a:latin typeface="DIN 2014" panose="020B0504020202020204"/>
            </a:endParaRPr>
          </a:p>
          <a:p>
            <a:pPr lvl="0"/>
            <a:r>
              <a:rPr lang="pt-PT" sz="1600" b="1" dirty="0">
                <a:latin typeface="DIN 2014" panose="020B0504020202020204"/>
              </a:rPr>
              <a:t>Como adquiriu as suas competências em literacia mediática</a:t>
            </a:r>
            <a:r>
              <a:rPr lang="en-GB" sz="1600" b="1" dirty="0">
                <a:latin typeface="DIN 2014" panose="020B0504020202020204"/>
              </a:rPr>
              <a:t>?</a:t>
            </a:r>
            <a:endParaRPr lang="de-DE" sz="1600" b="1" dirty="0">
              <a:latin typeface="DIN 2014" panose="020B0504020202020204"/>
            </a:endParaRPr>
          </a:p>
          <a:p>
            <a:pPr algn="just"/>
            <a:r>
              <a:rPr lang="pt-PT" sz="1600" dirty="0">
                <a:latin typeface="DIN 2014" panose="020B0504020202020204"/>
              </a:rPr>
              <a:t>Desenvolvi as minhas competências através do envolvimento com teorias acadêmicas, bem como simplesmente ao estar imerso em diferentes meios de comunicação – e conectando-os uns aos outros.
</a:t>
            </a:r>
            <a:r>
              <a:rPr lang="en-GB" sz="1600" dirty="0">
                <a:latin typeface="DIN 2014" panose="020B0504020202020204"/>
              </a:rPr>
              <a:t> </a:t>
            </a:r>
            <a:endParaRPr lang="de-DE" sz="1600" dirty="0">
              <a:latin typeface="DIN 2014" panose="020B0504020202020204"/>
            </a:endParaRPr>
          </a:p>
          <a:p>
            <a:pPr lvl="0"/>
            <a:r>
              <a:rPr lang="pt-PT" sz="1600" b="1" dirty="0">
                <a:latin typeface="DIN 2014" panose="020B0504020202020204"/>
              </a:rPr>
              <a:t>Como é que as suas competências facilitam o alcance de seus objetivos através dos meios de comunicação</a:t>
            </a:r>
            <a:r>
              <a:rPr lang="en-GB" sz="1600" b="1" dirty="0">
                <a:latin typeface="DIN 2014" panose="020B0504020202020204"/>
              </a:rPr>
              <a:t>? </a:t>
            </a:r>
            <a:endParaRPr lang="de-DE" sz="1600" b="1" dirty="0">
              <a:latin typeface="DIN 2014" panose="020B0504020202020204"/>
            </a:endParaRPr>
          </a:p>
          <a:p>
            <a:pPr algn="just"/>
            <a:r>
              <a:rPr lang="pt-PT" sz="1600" dirty="0">
                <a:latin typeface="DIN 2014" panose="020B0504020202020204"/>
              </a:rPr>
              <a:t>A literacia mediática é absolutamente necessária para o meu trabalho, pois permite-me compreender os meios de comunicação com que trabalho na minha investigação e utilizar os media nos meus encontros com os outros.
</a:t>
            </a:r>
            <a:endParaRPr lang="de-DE" sz="1600" dirty="0">
              <a:latin typeface="DIN 2014" panose="020B0504020202020204"/>
            </a:endParaRPr>
          </a:p>
        </p:txBody>
      </p:sp>
      <p:pic>
        <p:nvPicPr>
          <p:cNvPr id="3" name="Video_Boka_E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8885083" y="754143"/>
            <a:ext cx="2943137" cy="5234397"/>
          </a:xfrm>
          <a:prstGeom prst="rect">
            <a:avLst/>
          </a:prstGeom>
        </p:spPr>
      </p:pic>
    </p:spTree>
    <p:extLst>
      <p:ext uri="{BB962C8B-B14F-4D97-AF65-F5344CB8AC3E}">
        <p14:creationId xmlns:p14="http://schemas.microsoft.com/office/powerpoint/2010/main" val="11974373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ss Enterprise PP-template 2" id="{E7286CFE-0D0F-0947-B333-507D6791D727}" vid="{301829C8-4940-A947-A23B-F39A4FF2D70C}"/>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Access Enterprise PP-template 2</Template>
  <TotalTime>84</TotalTime>
  <Words>1837</Words>
  <Application>Microsoft Office PowerPoint</Application>
  <PresentationFormat>Widescreen</PresentationFormat>
  <Paragraphs>133</Paragraphs>
  <Slides>20</Slides>
  <Notes>4</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Arial Nova Light</vt:lpstr>
      <vt:lpstr>Calibri</vt:lpstr>
      <vt:lpstr>DIN 2014</vt:lpstr>
      <vt:lpstr>Open Sans</vt:lpstr>
      <vt:lpstr>Wingdings</vt:lpstr>
      <vt:lpstr>Tema do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Access Enterprise</dc:title>
  <dc:creator>APR_Joana</dc:creator>
  <cp:lastModifiedBy>Rightchallenge Associação</cp:lastModifiedBy>
  <cp:revision>337</cp:revision>
  <cp:lastPrinted>2019-09-20T11:27:25Z</cp:lastPrinted>
  <dcterms:created xsi:type="dcterms:W3CDTF">2019-04-05T09:40:46Z</dcterms:created>
  <dcterms:modified xsi:type="dcterms:W3CDTF">2023-06-05T16:20:24Z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954308</vt:lpwstr>
  </property>
  <property fmtid="{D5CDD505-2E9C-101B-9397-08002B2CF9AE}" pid="3" name="NXPowerLiteSettings">
    <vt:lpwstr>C7000400038000</vt:lpwstr>
  </property>
  <property fmtid="{D5CDD505-2E9C-101B-9397-08002B2CF9AE}" pid="4" name="NXPowerLiteVersion">
    <vt:lpwstr>S8.2.3</vt:lpwstr>
  </property>
</Properties>
</file>