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5" r:id="rId2"/>
  </p:sldMasterIdLst>
  <p:notesMasterIdLst>
    <p:notesMasterId r:id="rId13"/>
  </p:notesMasterIdLst>
  <p:handoutMasterIdLst>
    <p:handoutMasterId r:id="rId14"/>
  </p:handoutMasterIdLst>
  <p:sldIdLst>
    <p:sldId id="256" r:id="rId3"/>
    <p:sldId id="262" r:id="rId4"/>
    <p:sldId id="257" r:id="rId5"/>
    <p:sldId id="270" r:id="rId6"/>
    <p:sldId id="259" r:id="rId7"/>
    <p:sldId id="279" r:id="rId8"/>
    <p:sldId id="280" r:id="rId9"/>
    <p:sldId id="282" r:id="rId10"/>
    <p:sldId id="284" r:id="rId11"/>
    <p:sldId id="269" r:id="rId12"/>
  </p:sldIdLst>
  <p:sldSz cx="12192000" cy="6858000"/>
  <p:notesSz cx="10018713" cy="6889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0F3D96-D9F7-41E8-B4DE-0EE9C5602095}" type="doc">
      <dgm:prSet loTypeId="urn:microsoft.com/office/officeart/2005/8/layout/hProcess6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E"/>
        </a:p>
      </dgm:t>
    </dgm:pt>
    <dgm:pt modelId="{83E639B2-4986-48EA-8432-835CD0781FD5}">
      <dgm:prSet phldrT="[Text]" custT="1"/>
      <dgm:spPr/>
      <dgm:t>
        <a:bodyPr/>
        <a:lstStyle/>
        <a:p>
          <a:pPr algn="ctr"/>
          <a:r>
            <a:rPr lang="en-IE" sz="1400" b="0" cap="none" spc="0" dirty="0" err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Sustentabilidade</a:t>
          </a:r>
          <a:endParaRPr lang="en-IE" sz="14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FEFC11E-3848-4607-8541-8C0921CB79C2}" type="parTrans" cxnId="{64028E29-4DA8-4489-AA3F-7EAC6C9649FA}">
      <dgm:prSet/>
      <dgm:spPr/>
      <dgm:t>
        <a:bodyPr/>
        <a:lstStyle/>
        <a:p>
          <a:pPr algn="ctr"/>
          <a:endParaRPr lang="en-IE"/>
        </a:p>
      </dgm:t>
    </dgm:pt>
    <dgm:pt modelId="{51A81B43-25F4-49D6-94DA-82EAD0184524}" type="sibTrans" cxnId="{64028E29-4DA8-4489-AA3F-7EAC6C9649FA}">
      <dgm:prSet/>
      <dgm:spPr/>
      <dgm:t>
        <a:bodyPr/>
        <a:lstStyle/>
        <a:p>
          <a:pPr algn="ctr"/>
          <a:endParaRPr lang="en-IE"/>
        </a:p>
      </dgm:t>
    </dgm:pt>
    <dgm:pt modelId="{2764DDFF-2BF4-44D9-A0C6-8BD902307DD6}">
      <dgm:prSet phldrT="[Text]" custT="1"/>
      <dgm:spPr/>
      <dgm:t>
        <a:bodyPr/>
        <a:lstStyle/>
        <a:p>
          <a:pPr algn="ctr"/>
          <a:r>
            <a:rPr lang="en-IE" sz="1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Desenvolvimento </a:t>
          </a:r>
          <a:r>
            <a:rPr lang="en-IE" sz="1400" b="0" cap="none" spc="0" dirty="0" err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sustentável</a:t>
          </a:r>
          <a:endParaRPr lang="en-IE" sz="14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2EB0116-D99A-4D6D-B3C9-26D5BB665B40}" type="parTrans" cxnId="{AE75FBCA-516B-47E9-AF8A-42C3C99208EC}">
      <dgm:prSet/>
      <dgm:spPr/>
      <dgm:t>
        <a:bodyPr/>
        <a:lstStyle/>
        <a:p>
          <a:pPr algn="ctr"/>
          <a:endParaRPr lang="en-IE"/>
        </a:p>
      </dgm:t>
    </dgm:pt>
    <dgm:pt modelId="{447BC8CE-D95C-461F-85D8-CD532FA40F25}" type="sibTrans" cxnId="{AE75FBCA-516B-47E9-AF8A-42C3C99208EC}">
      <dgm:prSet/>
      <dgm:spPr/>
      <dgm:t>
        <a:bodyPr/>
        <a:lstStyle/>
        <a:p>
          <a:pPr algn="ctr"/>
          <a:endParaRPr lang="en-IE"/>
        </a:p>
      </dgm:t>
    </dgm:pt>
    <dgm:pt modelId="{D1AE2B5F-3310-4F63-AA73-C9D88AFA9BBD}" type="pres">
      <dgm:prSet presAssocID="{020F3D96-D9F7-41E8-B4DE-0EE9C5602095}" presName="theList" presStyleCnt="0">
        <dgm:presLayoutVars>
          <dgm:dir val="rev"/>
          <dgm:animLvl val="lvl"/>
          <dgm:resizeHandles val="exact"/>
        </dgm:presLayoutVars>
      </dgm:prSet>
      <dgm:spPr/>
    </dgm:pt>
    <dgm:pt modelId="{984DE0B7-432D-46C9-AEDE-4DB1AD2411CB}" type="pres">
      <dgm:prSet presAssocID="{83E639B2-4986-48EA-8432-835CD0781FD5}" presName="compNode" presStyleCnt="0"/>
      <dgm:spPr/>
    </dgm:pt>
    <dgm:pt modelId="{B1399852-B196-4D6C-863B-9F40D8A51C79}" type="pres">
      <dgm:prSet presAssocID="{83E639B2-4986-48EA-8432-835CD0781FD5}" presName="noGeometry" presStyleCnt="0"/>
      <dgm:spPr/>
    </dgm:pt>
    <dgm:pt modelId="{FADE892A-208B-4F6E-82CD-B9B8B517984F}" type="pres">
      <dgm:prSet presAssocID="{83E639B2-4986-48EA-8432-835CD0781FD5}" presName="childTextVisible" presStyleLbl="bgAccFollowNode1" presStyleIdx="0" presStyleCnt="1" custLinFactNeighborX="-3977" custLinFactNeighborY="-1143">
        <dgm:presLayoutVars>
          <dgm:bulletEnabled val="1"/>
        </dgm:presLayoutVars>
      </dgm:prSet>
      <dgm:spPr>
        <a:prstGeom prst="rightArrow">
          <a:avLst/>
        </a:prstGeom>
      </dgm:spPr>
    </dgm:pt>
    <dgm:pt modelId="{C8670201-2AE6-45E3-BFB7-9511244F8F50}" type="pres">
      <dgm:prSet presAssocID="{83E639B2-4986-48EA-8432-835CD0781FD5}" presName="childTextHidden" presStyleLbl="bgAccFollowNode1" presStyleIdx="0" presStyleCnt="1"/>
      <dgm:spPr>
        <a:prstGeom prst="rightArrow">
          <a:avLst/>
        </a:prstGeom>
      </dgm:spPr>
    </dgm:pt>
    <dgm:pt modelId="{F573628E-80F3-48A6-9FCE-017EB3F9F9C0}" type="pres">
      <dgm:prSet presAssocID="{83E639B2-4986-48EA-8432-835CD0781FD5}" presName="parentText" presStyleLbl="node1" presStyleIdx="0" presStyleCnt="1" custScaleX="143606" custScaleY="140143" custLinFactNeighborX="14938" custLinFactNeighborY="313">
        <dgm:presLayoutVars>
          <dgm:chMax val="1"/>
          <dgm:bulletEnabled val="1"/>
        </dgm:presLayoutVars>
      </dgm:prSet>
      <dgm:spPr/>
    </dgm:pt>
  </dgm:ptLst>
  <dgm:cxnLst>
    <dgm:cxn modelId="{5C2E2F1B-B789-4720-9403-2B2E0B170C06}" type="presOf" srcId="{83E639B2-4986-48EA-8432-835CD0781FD5}" destId="{F573628E-80F3-48A6-9FCE-017EB3F9F9C0}" srcOrd="0" destOrd="0" presId="urn:microsoft.com/office/officeart/2005/8/layout/hProcess6"/>
    <dgm:cxn modelId="{A6131125-36C4-417C-A7F4-C211ADD3D212}" type="presOf" srcId="{2764DDFF-2BF4-44D9-A0C6-8BD902307DD6}" destId="{FADE892A-208B-4F6E-82CD-B9B8B517984F}" srcOrd="0" destOrd="0" presId="urn:microsoft.com/office/officeart/2005/8/layout/hProcess6"/>
    <dgm:cxn modelId="{64028E29-4DA8-4489-AA3F-7EAC6C9649FA}" srcId="{020F3D96-D9F7-41E8-B4DE-0EE9C5602095}" destId="{83E639B2-4986-48EA-8432-835CD0781FD5}" srcOrd="0" destOrd="0" parTransId="{6FEFC11E-3848-4607-8541-8C0921CB79C2}" sibTransId="{51A81B43-25F4-49D6-94DA-82EAD0184524}"/>
    <dgm:cxn modelId="{1E8CF050-5E37-40B3-9571-30A80B6C81F1}" type="presOf" srcId="{2764DDFF-2BF4-44D9-A0C6-8BD902307DD6}" destId="{C8670201-2AE6-45E3-BFB7-9511244F8F50}" srcOrd="1" destOrd="0" presId="urn:microsoft.com/office/officeart/2005/8/layout/hProcess6"/>
    <dgm:cxn modelId="{36E2DDA0-0CA1-46D4-AD1B-1150E29C9846}" type="presOf" srcId="{020F3D96-D9F7-41E8-B4DE-0EE9C5602095}" destId="{D1AE2B5F-3310-4F63-AA73-C9D88AFA9BBD}" srcOrd="0" destOrd="0" presId="urn:microsoft.com/office/officeart/2005/8/layout/hProcess6"/>
    <dgm:cxn modelId="{AE75FBCA-516B-47E9-AF8A-42C3C99208EC}" srcId="{83E639B2-4986-48EA-8432-835CD0781FD5}" destId="{2764DDFF-2BF4-44D9-A0C6-8BD902307DD6}" srcOrd="0" destOrd="0" parTransId="{82EB0116-D99A-4D6D-B3C9-26D5BB665B40}" sibTransId="{447BC8CE-D95C-461F-85D8-CD532FA40F25}"/>
    <dgm:cxn modelId="{AFA3C0D0-94C0-426B-8D74-CFB740D4DEAE}" type="presParOf" srcId="{D1AE2B5F-3310-4F63-AA73-C9D88AFA9BBD}" destId="{984DE0B7-432D-46C9-AEDE-4DB1AD2411CB}" srcOrd="0" destOrd="0" presId="urn:microsoft.com/office/officeart/2005/8/layout/hProcess6"/>
    <dgm:cxn modelId="{B288FF72-6389-4AE2-B159-6DD0C7EA214C}" type="presParOf" srcId="{984DE0B7-432D-46C9-AEDE-4DB1AD2411CB}" destId="{B1399852-B196-4D6C-863B-9F40D8A51C79}" srcOrd="0" destOrd="0" presId="urn:microsoft.com/office/officeart/2005/8/layout/hProcess6"/>
    <dgm:cxn modelId="{AFAC6128-7683-4CE6-BF00-A35C454F1D0C}" type="presParOf" srcId="{984DE0B7-432D-46C9-AEDE-4DB1AD2411CB}" destId="{FADE892A-208B-4F6E-82CD-B9B8B517984F}" srcOrd="1" destOrd="0" presId="urn:microsoft.com/office/officeart/2005/8/layout/hProcess6"/>
    <dgm:cxn modelId="{8D07E983-C2EC-4575-8753-3679BD90207B}" type="presParOf" srcId="{984DE0B7-432D-46C9-AEDE-4DB1AD2411CB}" destId="{C8670201-2AE6-45E3-BFB7-9511244F8F50}" srcOrd="2" destOrd="0" presId="urn:microsoft.com/office/officeart/2005/8/layout/hProcess6"/>
    <dgm:cxn modelId="{EC0F15ED-6A71-49E7-890D-61C96806F910}" type="presParOf" srcId="{984DE0B7-432D-46C9-AEDE-4DB1AD2411CB}" destId="{F573628E-80F3-48A6-9FCE-017EB3F9F9C0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E87892-631B-41D5-AC87-14A0D25D3015}" type="doc">
      <dgm:prSet loTypeId="urn:microsoft.com/office/officeart/2005/8/layout/venn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E"/>
        </a:p>
      </dgm:t>
    </dgm:pt>
    <dgm:pt modelId="{059C1DCF-3F01-4210-9DCE-89116153800F}">
      <dgm:prSet phldrT="[Text]" custT="1"/>
      <dgm:spPr/>
      <dgm:t>
        <a:bodyPr lIns="0" tIns="180000" rIns="0" bIns="108000"/>
        <a:lstStyle/>
        <a:p>
          <a:r>
            <a:rPr lang="en-IE" sz="1600" b="1" dirty="0"/>
            <a:t>Ambiente</a:t>
          </a:r>
        </a:p>
      </dgm:t>
    </dgm:pt>
    <dgm:pt modelId="{E0B1DD22-FF9F-4432-8320-07ED04800D9F}" type="parTrans" cxnId="{9FD75C5F-AC30-4362-94F8-2CF9817863D3}">
      <dgm:prSet/>
      <dgm:spPr/>
      <dgm:t>
        <a:bodyPr/>
        <a:lstStyle/>
        <a:p>
          <a:endParaRPr lang="en-IE" sz="1800"/>
        </a:p>
      </dgm:t>
    </dgm:pt>
    <dgm:pt modelId="{B850657C-A748-493A-BB32-5A6FA9C289AA}" type="sibTrans" cxnId="{9FD75C5F-AC30-4362-94F8-2CF9817863D3}">
      <dgm:prSet/>
      <dgm:spPr/>
      <dgm:t>
        <a:bodyPr/>
        <a:lstStyle/>
        <a:p>
          <a:endParaRPr lang="en-IE" sz="1800"/>
        </a:p>
      </dgm:t>
    </dgm:pt>
    <dgm:pt modelId="{89B0C7BB-24CD-43D3-AADE-6F00931AA64B}">
      <dgm:prSet phldrT="[Text]" custT="1"/>
      <dgm:spPr/>
      <dgm:t>
        <a:bodyPr lIns="79200" tIns="252000"/>
        <a:lstStyle/>
        <a:p>
          <a:r>
            <a:rPr lang="en-IE" sz="1600" b="1" dirty="0"/>
            <a:t>Sociedade</a:t>
          </a:r>
          <a:endParaRPr lang="en-IE" sz="1800" b="1" dirty="0"/>
        </a:p>
      </dgm:t>
    </dgm:pt>
    <dgm:pt modelId="{D3F2FDCE-210F-4958-9B50-1F2F14180E47}" type="parTrans" cxnId="{B151111E-9135-48FE-AA0D-8C31F1DC42D6}">
      <dgm:prSet/>
      <dgm:spPr/>
      <dgm:t>
        <a:bodyPr/>
        <a:lstStyle/>
        <a:p>
          <a:endParaRPr lang="en-IE" sz="1800"/>
        </a:p>
      </dgm:t>
    </dgm:pt>
    <dgm:pt modelId="{11A5107A-40C9-4ED1-9FEB-1764E16D8F24}" type="sibTrans" cxnId="{B151111E-9135-48FE-AA0D-8C31F1DC42D6}">
      <dgm:prSet/>
      <dgm:spPr/>
      <dgm:t>
        <a:bodyPr/>
        <a:lstStyle/>
        <a:p>
          <a:endParaRPr lang="en-IE" sz="1800"/>
        </a:p>
      </dgm:t>
    </dgm:pt>
    <dgm:pt modelId="{0445A322-EFB8-4F93-B09E-BEF0E7FCE9DA}">
      <dgm:prSet phldrT="[Text]" custT="1"/>
      <dgm:spPr/>
      <dgm:t>
        <a:bodyPr/>
        <a:lstStyle/>
        <a:p>
          <a:r>
            <a:rPr lang="en-IE" sz="1600" b="1" dirty="0"/>
            <a:t>Economia</a:t>
          </a:r>
        </a:p>
      </dgm:t>
    </dgm:pt>
    <dgm:pt modelId="{0E387499-066C-4B1F-B87C-0AA34A1722C7}" type="parTrans" cxnId="{3A53A5A8-637E-40BA-AA1E-64E87D11230D}">
      <dgm:prSet/>
      <dgm:spPr/>
      <dgm:t>
        <a:bodyPr/>
        <a:lstStyle/>
        <a:p>
          <a:endParaRPr lang="en-IE" sz="1800"/>
        </a:p>
      </dgm:t>
    </dgm:pt>
    <dgm:pt modelId="{7BBB8962-7CC5-4701-9C24-74BE2E147E2C}" type="sibTrans" cxnId="{3A53A5A8-637E-40BA-AA1E-64E87D11230D}">
      <dgm:prSet/>
      <dgm:spPr/>
      <dgm:t>
        <a:bodyPr/>
        <a:lstStyle/>
        <a:p>
          <a:endParaRPr lang="en-IE" sz="1800"/>
        </a:p>
      </dgm:t>
    </dgm:pt>
    <dgm:pt modelId="{BEEEBEFE-583E-486A-BBA6-6D3A05EC793F}" type="pres">
      <dgm:prSet presAssocID="{9DE87892-631B-41D5-AC87-14A0D25D3015}" presName="Name0" presStyleCnt="0">
        <dgm:presLayoutVars>
          <dgm:chMax val="7"/>
          <dgm:resizeHandles val="exact"/>
        </dgm:presLayoutVars>
      </dgm:prSet>
      <dgm:spPr/>
    </dgm:pt>
    <dgm:pt modelId="{948313D6-082A-42E2-BFDB-2B6847C9627D}" type="pres">
      <dgm:prSet presAssocID="{9DE87892-631B-41D5-AC87-14A0D25D3015}" presName="comp1" presStyleCnt="0"/>
      <dgm:spPr/>
    </dgm:pt>
    <dgm:pt modelId="{E03474E4-9596-4DE7-B34D-C7F98639BD9D}" type="pres">
      <dgm:prSet presAssocID="{9DE87892-631B-41D5-AC87-14A0D25D3015}" presName="circle1" presStyleLbl="node1" presStyleIdx="0" presStyleCnt="3"/>
      <dgm:spPr/>
    </dgm:pt>
    <dgm:pt modelId="{211902D0-138C-449D-A23C-61A7AAC593F7}" type="pres">
      <dgm:prSet presAssocID="{9DE87892-631B-41D5-AC87-14A0D25D3015}" presName="c1text" presStyleLbl="node1" presStyleIdx="0" presStyleCnt="3">
        <dgm:presLayoutVars>
          <dgm:bulletEnabled val="1"/>
        </dgm:presLayoutVars>
      </dgm:prSet>
      <dgm:spPr/>
    </dgm:pt>
    <dgm:pt modelId="{A3BC551A-9A31-49C6-8FFB-6607113B5241}" type="pres">
      <dgm:prSet presAssocID="{9DE87892-631B-41D5-AC87-14A0D25D3015}" presName="comp2" presStyleCnt="0"/>
      <dgm:spPr/>
    </dgm:pt>
    <dgm:pt modelId="{5422B413-CFF9-4D6E-849B-3858BA72A9EE}" type="pres">
      <dgm:prSet presAssocID="{9DE87892-631B-41D5-AC87-14A0D25D3015}" presName="circle2" presStyleLbl="node1" presStyleIdx="1" presStyleCnt="3" custLinFactNeighborX="-742" custLinFactNeighborY="0"/>
      <dgm:spPr/>
    </dgm:pt>
    <dgm:pt modelId="{A579857E-A2A0-4407-8FB3-E9E0EBE44253}" type="pres">
      <dgm:prSet presAssocID="{9DE87892-631B-41D5-AC87-14A0D25D3015}" presName="c2text" presStyleLbl="node1" presStyleIdx="1" presStyleCnt="3">
        <dgm:presLayoutVars>
          <dgm:bulletEnabled val="1"/>
        </dgm:presLayoutVars>
      </dgm:prSet>
      <dgm:spPr/>
    </dgm:pt>
    <dgm:pt modelId="{FD527C89-F3DC-43E3-B4A7-348E32B286FB}" type="pres">
      <dgm:prSet presAssocID="{9DE87892-631B-41D5-AC87-14A0D25D3015}" presName="comp3" presStyleCnt="0"/>
      <dgm:spPr/>
    </dgm:pt>
    <dgm:pt modelId="{1C5A17BF-710D-43ED-8A55-B6F8D0B3C548}" type="pres">
      <dgm:prSet presAssocID="{9DE87892-631B-41D5-AC87-14A0D25D3015}" presName="circle3" presStyleLbl="node1" presStyleIdx="2" presStyleCnt="3" custLinFactNeighborX="-580" custLinFactNeighborY="-580"/>
      <dgm:spPr/>
    </dgm:pt>
    <dgm:pt modelId="{65B935E3-09B1-4304-A283-AE1016F8A574}" type="pres">
      <dgm:prSet presAssocID="{9DE87892-631B-41D5-AC87-14A0D25D3015}" presName="c3text" presStyleLbl="node1" presStyleIdx="2" presStyleCnt="3">
        <dgm:presLayoutVars>
          <dgm:bulletEnabled val="1"/>
        </dgm:presLayoutVars>
      </dgm:prSet>
      <dgm:spPr/>
    </dgm:pt>
  </dgm:ptLst>
  <dgm:cxnLst>
    <dgm:cxn modelId="{1877E901-8B0D-435C-A075-0FF8BD24559C}" type="presOf" srcId="{89B0C7BB-24CD-43D3-AADE-6F00931AA64B}" destId="{A579857E-A2A0-4407-8FB3-E9E0EBE44253}" srcOrd="1" destOrd="0" presId="urn:microsoft.com/office/officeart/2005/8/layout/venn2"/>
    <dgm:cxn modelId="{B436C419-A28A-4D8A-8326-45C595E25ADA}" type="presOf" srcId="{9DE87892-631B-41D5-AC87-14A0D25D3015}" destId="{BEEEBEFE-583E-486A-BBA6-6D3A05EC793F}" srcOrd="0" destOrd="0" presId="urn:microsoft.com/office/officeart/2005/8/layout/venn2"/>
    <dgm:cxn modelId="{B151111E-9135-48FE-AA0D-8C31F1DC42D6}" srcId="{9DE87892-631B-41D5-AC87-14A0D25D3015}" destId="{89B0C7BB-24CD-43D3-AADE-6F00931AA64B}" srcOrd="1" destOrd="0" parTransId="{D3F2FDCE-210F-4958-9B50-1F2F14180E47}" sibTransId="{11A5107A-40C9-4ED1-9FEB-1764E16D8F24}"/>
    <dgm:cxn modelId="{9FD75C5F-AC30-4362-94F8-2CF9817863D3}" srcId="{9DE87892-631B-41D5-AC87-14A0D25D3015}" destId="{059C1DCF-3F01-4210-9DCE-89116153800F}" srcOrd="0" destOrd="0" parTransId="{E0B1DD22-FF9F-4432-8320-07ED04800D9F}" sibTransId="{B850657C-A748-493A-BB32-5A6FA9C289AA}"/>
    <dgm:cxn modelId="{EE163C51-458C-4235-B0F4-CDD30692A3C2}" type="presOf" srcId="{0445A322-EFB8-4F93-B09E-BEF0E7FCE9DA}" destId="{1C5A17BF-710D-43ED-8A55-B6F8D0B3C548}" srcOrd="0" destOrd="0" presId="urn:microsoft.com/office/officeart/2005/8/layout/venn2"/>
    <dgm:cxn modelId="{FBA7537F-DF25-4604-9824-6ABC4C38AEFE}" type="presOf" srcId="{059C1DCF-3F01-4210-9DCE-89116153800F}" destId="{211902D0-138C-449D-A23C-61A7AAC593F7}" srcOrd="1" destOrd="0" presId="urn:microsoft.com/office/officeart/2005/8/layout/venn2"/>
    <dgm:cxn modelId="{3A53A5A8-637E-40BA-AA1E-64E87D11230D}" srcId="{9DE87892-631B-41D5-AC87-14A0D25D3015}" destId="{0445A322-EFB8-4F93-B09E-BEF0E7FCE9DA}" srcOrd="2" destOrd="0" parTransId="{0E387499-066C-4B1F-B87C-0AA34A1722C7}" sibTransId="{7BBB8962-7CC5-4701-9C24-74BE2E147E2C}"/>
    <dgm:cxn modelId="{D35E68CE-8971-406E-A4A2-F1888B038C26}" type="presOf" srcId="{0445A322-EFB8-4F93-B09E-BEF0E7FCE9DA}" destId="{65B935E3-09B1-4304-A283-AE1016F8A574}" srcOrd="1" destOrd="0" presId="urn:microsoft.com/office/officeart/2005/8/layout/venn2"/>
    <dgm:cxn modelId="{4CC498D5-AEB7-4C60-9BCE-24136F4F789B}" type="presOf" srcId="{059C1DCF-3F01-4210-9DCE-89116153800F}" destId="{E03474E4-9596-4DE7-B34D-C7F98639BD9D}" srcOrd="0" destOrd="0" presId="urn:microsoft.com/office/officeart/2005/8/layout/venn2"/>
    <dgm:cxn modelId="{AAFA3FF1-A8A8-4267-9196-A66D9543F653}" type="presOf" srcId="{89B0C7BB-24CD-43D3-AADE-6F00931AA64B}" destId="{5422B413-CFF9-4D6E-849B-3858BA72A9EE}" srcOrd="0" destOrd="0" presId="urn:microsoft.com/office/officeart/2005/8/layout/venn2"/>
    <dgm:cxn modelId="{DD3ED7A7-AAE0-40D4-92AA-8C31B4319747}" type="presParOf" srcId="{BEEEBEFE-583E-486A-BBA6-6D3A05EC793F}" destId="{948313D6-082A-42E2-BFDB-2B6847C9627D}" srcOrd="0" destOrd="0" presId="urn:microsoft.com/office/officeart/2005/8/layout/venn2"/>
    <dgm:cxn modelId="{66C64E8E-EA8A-4B8A-811D-AC92B47F4B8B}" type="presParOf" srcId="{948313D6-082A-42E2-BFDB-2B6847C9627D}" destId="{E03474E4-9596-4DE7-B34D-C7F98639BD9D}" srcOrd="0" destOrd="0" presId="urn:microsoft.com/office/officeart/2005/8/layout/venn2"/>
    <dgm:cxn modelId="{03D64A7A-A453-4D65-B135-F75993A5602F}" type="presParOf" srcId="{948313D6-082A-42E2-BFDB-2B6847C9627D}" destId="{211902D0-138C-449D-A23C-61A7AAC593F7}" srcOrd="1" destOrd="0" presId="urn:microsoft.com/office/officeart/2005/8/layout/venn2"/>
    <dgm:cxn modelId="{170761AD-AC9E-4190-821C-8744E8835A8F}" type="presParOf" srcId="{BEEEBEFE-583E-486A-BBA6-6D3A05EC793F}" destId="{A3BC551A-9A31-49C6-8FFB-6607113B5241}" srcOrd="1" destOrd="0" presId="urn:microsoft.com/office/officeart/2005/8/layout/venn2"/>
    <dgm:cxn modelId="{B141E1F7-CAB3-430A-920F-03E1D5949900}" type="presParOf" srcId="{A3BC551A-9A31-49C6-8FFB-6607113B5241}" destId="{5422B413-CFF9-4D6E-849B-3858BA72A9EE}" srcOrd="0" destOrd="0" presId="urn:microsoft.com/office/officeart/2005/8/layout/venn2"/>
    <dgm:cxn modelId="{8A5D978B-42E5-4C7F-A069-106D7B257CAB}" type="presParOf" srcId="{A3BC551A-9A31-49C6-8FFB-6607113B5241}" destId="{A579857E-A2A0-4407-8FB3-E9E0EBE44253}" srcOrd="1" destOrd="0" presId="urn:microsoft.com/office/officeart/2005/8/layout/venn2"/>
    <dgm:cxn modelId="{DEEC7DA0-9006-4CED-AD32-F5FD53EA836C}" type="presParOf" srcId="{BEEEBEFE-583E-486A-BBA6-6D3A05EC793F}" destId="{FD527C89-F3DC-43E3-B4A7-348E32B286FB}" srcOrd="2" destOrd="0" presId="urn:microsoft.com/office/officeart/2005/8/layout/venn2"/>
    <dgm:cxn modelId="{60447433-9B3D-4BBD-940E-7D44CC9963D8}" type="presParOf" srcId="{FD527C89-F3DC-43E3-B4A7-348E32B286FB}" destId="{1C5A17BF-710D-43ED-8A55-B6F8D0B3C548}" srcOrd="0" destOrd="0" presId="urn:microsoft.com/office/officeart/2005/8/layout/venn2"/>
    <dgm:cxn modelId="{B2F71A5F-4CF8-42C2-971D-5435D2CB50E0}" type="presParOf" srcId="{FD527C89-F3DC-43E3-B4A7-348E32B286FB}" destId="{65B935E3-09B1-4304-A283-AE1016F8A57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48948A-BE23-4C04-B3F5-596AC19E346A}" type="doc">
      <dgm:prSet loTypeId="urn:diagrams.loki3.com/VaryingWidth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E"/>
        </a:p>
      </dgm:t>
    </dgm:pt>
    <dgm:pt modelId="{A43AB23F-29BE-40ED-9333-13EFA9DC74F2}">
      <dgm:prSet phldrT="[Text]" custT="1"/>
      <dgm:spPr/>
      <dgm:t>
        <a:bodyPr/>
        <a:lstStyle/>
        <a:p>
          <a:r>
            <a:rPr lang="en-IE" sz="1800" dirty="0"/>
            <a:t>Património</a:t>
          </a:r>
        </a:p>
      </dgm:t>
    </dgm:pt>
    <dgm:pt modelId="{3207F8F3-706F-4BC6-8A7C-89943CC5E345}" type="parTrans" cxnId="{DE6A218B-3E56-425E-9059-2672008A2A4B}">
      <dgm:prSet/>
      <dgm:spPr/>
      <dgm:t>
        <a:bodyPr/>
        <a:lstStyle/>
        <a:p>
          <a:endParaRPr lang="en-IE" sz="2400"/>
        </a:p>
      </dgm:t>
    </dgm:pt>
    <dgm:pt modelId="{62679DF6-DA1C-416D-B283-F831BF54CBE4}" type="sibTrans" cxnId="{DE6A218B-3E56-425E-9059-2672008A2A4B}">
      <dgm:prSet/>
      <dgm:spPr/>
      <dgm:t>
        <a:bodyPr/>
        <a:lstStyle/>
        <a:p>
          <a:endParaRPr lang="en-IE" sz="2400"/>
        </a:p>
      </dgm:t>
    </dgm:pt>
    <dgm:pt modelId="{9F7F5377-3CBB-4476-8E2E-137765B45731}">
      <dgm:prSet phldrT="[Text]" custT="1"/>
      <dgm:spPr/>
      <dgm:t>
        <a:bodyPr/>
        <a:lstStyle/>
        <a:p>
          <a:r>
            <a:rPr lang="en-IE" sz="1800" dirty="0"/>
            <a:t>Diversidade</a:t>
          </a:r>
        </a:p>
      </dgm:t>
    </dgm:pt>
    <dgm:pt modelId="{465BF05F-663B-4E41-A9FD-4F83AED16630}" type="parTrans" cxnId="{C2B2096F-9A12-45E9-9B0C-CFBFBD1C9D9D}">
      <dgm:prSet/>
      <dgm:spPr/>
      <dgm:t>
        <a:bodyPr/>
        <a:lstStyle/>
        <a:p>
          <a:endParaRPr lang="en-IE" sz="2400"/>
        </a:p>
      </dgm:t>
    </dgm:pt>
    <dgm:pt modelId="{BC3609AA-3E5F-4025-8BDD-063E0825D550}" type="sibTrans" cxnId="{C2B2096F-9A12-45E9-9B0C-CFBFBD1C9D9D}">
      <dgm:prSet/>
      <dgm:spPr/>
      <dgm:t>
        <a:bodyPr/>
        <a:lstStyle/>
        <a:p>
          <a:endParaRPr lang="en-IE" sz="2400"/>
        </a:p>
      </dgm:t>
    </dgm:pt>
    <dgm:pt modelId="{D8871342-D9E3-40E1-ABEA-2456B80673AB}">
      <dgm:prSet phldrT="[Text]" custT="1"/>
      <dgm:spPr/>
      <dgm:t>
        <a:bodyPr/>
        <a:lstStyle/>
        <a:p>
          <a:r>
            <a:rPr lang="en-IE" sz="1800" dirty="0"/>
            <a:t>Qualidade de vida</a:t>
          </a:r>
        </a:p>
      </dgm:t>
    </dgm:pt>
    <dgm:pt modelId="{CE5C5988-8992-4B69-80CC-A60DE84984DD}" type="parTrans" cxnId="{6114E4A3-2992-4FB6-8F27-E5C865B3DC64}">
      <dgm:prSet/>
      <dgm:spPr/>
      <dgm:t>
        <a:bodyPr/>
        <a:lstStyle/>
        <a:p>
          <a:endParaRPr lang="en-IE" sz="2400"/>
        </a:p>
      </dgm:t>
    </dgm:pt>
    <dgm:pt modelId="{82678BC2-D7CA-427B-8A08-62EBE6BC52B3}" type="sibTrans" cxnId="{6114E4A3-2992-4FB6-8F27-E5C865B3DC64}">
      <dgm:prSet/>
      <dgm:spPr/>
      <dgm:t>
        <a:bodyPr/>
        <a:lstStyle/>
        <a:p>
          <a:endParaRPr lang="en-IE" sz="2400"/>
        </a:p>
      </dgm:t>
    </dgm:pt>
    <dgm:pt modelId="{D3844539-350F-432A-9843-6C49BBDFA3FF}">
      <dgm:prSet phldrT="[Text]" custT="1"/>
      <dgm:spPr/>
      <dgm:t>
        <a:bodyPr/>
        <a:lstStyle/>
        <a:p>
          <a:r>
            <a:rPr lang="en-IE" sz="1800" dirty="0"/>
            <a:t>Democracia e governação</a:t>
          </a:r>
        </a:p>
      </dgm:t>
    </dgm:pt>
    <dgm:pt modelId="{30D3BD06-EC61-4553-8243-7D174D922C89}" type="parTrans" cxnId="{4F9F3C75-9B6F-44EC-8B84-0B7E75C21D3B}">
      <dgm:prSet/>
      <dgm:spPr/>
      <dgm:t>
        <a:bodyPr/>
        <a:lstStyle/>
        <a:p>
          <a:endParaRPr lang="en-IE" sz="2400"/>
        </a:p>
      </dgm:t>
    </dgm:pt>
    <dgm:pt modelId="{052DC6F6-BF21-4F2E-B57E-C6BB2E68E1DE}" type="sibTrans" cxnId="{4F9F3C75-9B6F-44EC-8B84-0B7E75C21D3B}">
      <dgm:prSet/>
      <dgm:spPr/>
      <dgm:t>
        <a:bodyPr/>
        <a:lstStyle/>
        <a:p>
          <a:endParaRPr lang="en-IE" sz="2400"/>
        </a:p>
      </dgm:t>
    </dgm:pt>
    <dgm:pt modelId="{CE827642-069D-4CF8-9E75-18F300DE74DD}">
      <dgm:prSet phldrT="[Text]" custT="1"/>
      <dgm:spPr/>
      <dgm:t>
        <a:bodyPr/>
        <a:lstStyle/>
        <a:p>
          <a:r>
            <a:rPr lang="en-IE" sz="1800" dirty="0"/>
            <a:t>Interligação</a:t>
          </a:r>
        </a:p>
      </dgm:t>
    </dgm:pt>
    <dgm:pt modelId="{131E7A57-DA38-47F3-8A04-E27C4A473BFE}" type="parTrans" cxnId="{B71F0231-337B-4F3D-B9E9-FED4C1D288C6}">
      <dgm:prSet/>
      <dgm:spPr/>
      <dgm:t>
        <a:bodyPr/>
        <a:lstStyle/>
        <a:p>
          <a:endParaRPr lang="en-IE" sz="2400"/>
        </a:p>
      </dgm:t>
    </dgm:pt>
    <dgm:pt modelId="{EC8382D7-99BC-4A84-A754-32E77FD3F4DD}" type="sibTrans" cxnId="{B71F0231-337B-4F3D-B9E9-FED4C1D288C6}">
      <dgm:prSet/>
      <dgm:spPr/>
      <dgm:t>
        <a:bodyPr/>
        <a:lstStyle/>
        <a:p>
          <a:endParaRPr lang="en-IE" sz="2400"/>
        </a:p>
      </dgm:t>
    </dgm:pt>
    <dgm:pt modelId="{22B3BF46-F076-4CE4-95E7-5DA5ED09E9FF}" type="pres">
      <dgm:prSet presAssocID="{AE48948A-BE23-4C04-B3F5-596AC19E346A}" presName="Name0" presStyleCnt="0">
        <dgm:presLayoutVars>
          <dgm:resizeHandles/>
        </dgm:presLayoutVars>
      </dgm:prSet>
      <dgm:spPr/>
    </dgm:pt>
    <dgm:pt modelId="{B06FDF0E-B270-4464-9D9C-22EE68240198}" type="pres">
      <dgm:prSet presAssocID="{A43AB23F-29BE-40ED-9333-13EFA9DC74F2}" presName="text" presStyleLbl="node1" presStyleIdx="0" presStyleCnt="5">
        <dgm:presLayoutVars>
          <dgm:bulletEnabled val="1"/>
        </dgm:presLayoutVars>
      </dgm:prSet>
      <dgm:spPr/>
    </dgm:pt>
    <dgm:pt modelId="{56B8A8BA-8ADC-45CC-852E-ACCEC5495523}" type="pres">
      <dgm:prSet presAssocID="{62679DF6-DA1C-416D-B283-F831BF54CBE4}" presName="space" presStyleCnt="0"/>
      <dgm:spPr/>
    </dgm:pt>
    <dgm:pt modelId="{79FCA1E1-BA4E-4196-9D69-61EF3BE4E6A5}" type="pres">
      <dgm:prSet presAssocID="{9F7F5377-3CBB-4476-8E2E-137765B45731}" presName="text" presStyleLbl="node1" presStyleIdx="1" presStyleCnt="5">
        <dgm:presLayoutVars>
          <dgm:bulletEnabled val="1"/>
        </dgm:presLayoutVars>
      </dgm:prSet>
      <dgm:spPr/>
    </dgm:pt>
    <dgm:pt modelId="{85E01DC6-6179-482F-A828-36B8911C3BF7}" type="pres">
      <dgm:prSet presAssocID="{BC3609AA-3E5F-4025-8BDD-063E0825D550}" presName="space" presStyleCnt="0"/>
      <dgm:spPr/>
    </dgm:pt>
    <dgm:pt modelId="{FCB8B7B3-559E-41D4-ABC0-1923D39960CF}" type="pres">
      <dgm:prSet presAssocID="{D8871342-D9E3-40E1-ABEA-2456B80673AB}" presName="text" presStyleLbl="node1" presStyleIdx="2" presStyleCnt="5" custScaleX="150404">
        <dgm:presLayoutVars>
          <dgm:bulletEnabled val="1"/>
        </dgm:presLayoutVars>
      </dgm:prSet>
      <dgm:spPr/>
    </dgm:pt>
    <dgm:pt modelId="{6BD7072E-3EB2-4E04-A845-CD808E6C2E4C}" type="pres">
      <dgm:prSet presAssocID="{82678BC2-D7CA-427B-8A08-62EBE6BC52B3}" presName="space" presStyleCnt="0"/>
      <dgm:spPr/>
    </dgm:pt>
    <dgm:pt modelId="{3EF1194A-2077-4163-8F7E-E66D2189661A}" type="pres">
      <dgm:prSet presAssocID="{D3844539-350F-432A-9843-6C49BBDFA3FF}" presName="text" presStyleLbl="node1" presStyleIdx="3" presStyleCnt="5" custScaleX="116512">
        <dgm:presLayoutVars>
          <dgm:bulletEnabled val="1"/>
        </dgm:presLayoutVars>
      </dgm:prSet>
      <dgm:spPr/>
    </dgm:pt>
    <dgm:pt modelId="{452847A1-3CE4-4CAD-8D37-99181B4F60E2}" type="pres">
      <dgm:prSet presAssocID="{052DC6F6-BF21-4F2E-B57E-C6BB2E68E1DE}" presName="space" presStyleCnt="0"/>
      <dgm:spPr/>
    </dgm:pt>
    <dgm:pt modelId="{E2FFD79A-E31B-4B44-9941-2F3E8713BB3E}" type="pres">
      <dgm:prSet presAssocID="{CE827642-069D-4CF8-9E75-18F300DE74DD}" presName="text" presStyleLbl="node1" presStyleIdx="4" presStyleCnt="5">
        <dgm:presLayoutVars>
          <dgm:bulletEnabled val="1"/>
        </dgm:presLayoutVars>
      </dgm:prSet>
      <dgm:spPr/>
    </dgm:pt>
  </dgm:ptLst>
  <dgm:cxnLst>
    <dgm:cxn modelId="{29B1B802-A066-4B3A-BA80-B64A16A58E88}" type="presOf" srcId="{CE827642-069D-4CF8-9E75-18F300DE74DD}" destId="{E2FFD79A-E31B-4B44-9941-2F3E8713BB3E}" srcOrd="0" destOrd="0" presId="urn:diagrams.loki3.com/VaryingWidthList"/>
    <dgm:cxn modelId="{B71F0231-337B-4F3D-B9E9-FED4C1D288C6}" srcId="{AE48948A-BE23-4C04-B3F5-596AC19E346A}" destId="{CE827642-069D-4CF8-9E75-18F300DE74DD}" srcOrd="4" destOrd="0" parTransId="{131E7A57-DA38-47F3-8A04-E27C4A473BFE}" sibTransId="{EC8382D7-99BC-4A84-A754-32E77FD3F4DD}"/>
    <dgm:cxn modelId="{21BD1A5E-E522-4AE0-821B-051D64CCB814}" type="presOf" srcId="{9F7F5377-3CBB-4476-8E2E-137765B45731}" destId="{79FCA1E1-BA4E-4196-9D69-61EF3BE4E6A5}" srcOrd="0" destOrd="0" presId="urn:diagrams.loki3.com/VaryingWidthList"/>
    <dgm:cxn modelId="{C2B2096F-9A12-45E9-9B0C-CFBFBD1C9D9D}" srcId="{AE48948A-BE23-4C04-B3F5-596AC19E346A}" destId="{9F7F5377-3CBB-4476-8E2E-137765B45731}" srcOrd="1" destOrd="0" parTransId="{465BF05F-663B-4E41-A9FD-4F83AED16630}" sibTransId="{BC3609AA-3E5F-4025-8BDD-063E0825D550}"/>
    <dgm:cxn modelId="{4F9F3C75-9B6F-44EC-8B84-0B7E75C21D3B}" srcId="{AE48948A-BE23-4C04-B3F5-596AC19E346A}" destId="{D3844539-350F-432A-9843-6C49BBDFA3FF}" srcOrd="3" destOrd="0" parTransId="{30D3BD06-EC61-4553-8243-7D174D922C89}" sibTransId="{052DC6F6-BF21-4F2E-B57E-C6BB2E68E1DE}"/>
    <dgm:cxn modelId="{B65C9E82-879F-44B7-A8C1-19DD4F39C520}" type="presOf" srcId="{D3844539-350F-432A-9843-6C49BBDFA3FF}" destId="{3EF1194A-2077-4163-8F7E-E66D2189661A}" srcOrd="0" destOrd="0" presId="urn:diagrams.loki3.com/VaryingWidthList"/>
    <dgm:cxn modelId="{DE6A218B-3E56-425E-9059-2672008A2A4B}" srcId="{AE48948A-BE23-4C04-B3F5-596AC19E346A}" destId="{A43AB23F-29BE-40ED-9333-13EFA9DC74F2}" srcOrd="0" destOrd="0" parTransId="{3207F8F3-706F-4BC6-8A7C-89943CC5E345}" sibTransId="{62679DF6-DA1C-416D-B283-F831BF54CBE4}"/>
    <dgm:cxn modelId="{0479D097-997D-4D42-B3AB-35309B0856DB}" type="presOf" srcId="{D8871342-D9E3-40E1-ABEA-2456B80673AB}" destId="{FCB8B7B3-559E-41D4-ABC0-1923D39960CF}" srcOrd="0" destOrd="0" presId="urn:diagrams.loki3.com/VaryingWidthList"/>
    <dgm:cxn modelId="{6114E4A3-2992-4FB6-8F27-E5C865B3DC64}" srcId="{AE48948A-BE23-4C04-B3F5-596AC19E346A}" destId="{D8871342-D9E3-40E1-ABEA-2456B80673AB}" srcOrd="2" destOrd="0" parTransId="{CE5C5988-8992-4B69-80CC-A60DE84984DD}" sibTransId="{82678BC2-D7CA-427B-8A08-62EBE6BC52B3}"/>
    <dgm:cxn modelId="{926F95C4-6BF4-41E6-9125-DE71DD43D5ED}" type="presOf" srcId="{AE48948A-BE23-4C04-B3F5-596AC19E346A}" destId="{22B3BF46-F076-4CE4-95E7-5DA5ED09E9FF}" srcOrd="0" destOrd="0" presId="urn:diagrams.loki3.com/VaryingWidthList"/>
    <dgm:cxn modelId="{F663A4CD-C2B8-43CB-8A98-44EC3091EF10}" type="presOf" srcId="{A43AB23F-29BE-40ED-9333-13EFA9DC74F2}" destId="{B06FDF0E-B270-4464-9D9C-22EE68240198}" srcOrd="0" destOrd="0" presId="urn:diagrams.loki3.com/VaryingWidthList"/>
    <dgm:cxn modelId="{B780D99D-4017-4534-A75E-E96237B717CE}" type="presParOf" srcId="{22B3BF46-F076-4CE4-95E7-5DA5ED09E9FF}" destId="{B06FDF0E-B270-4464-9D9C-22EE68240198}" srcOrd="0" destOrd="0" presId="urn:diagrams.loki3.com/VaryingWidthList"/>
    <dgm:cxn modelId="{5A70CB48-3D4C-464B-B452-950EE6EAA44C}" type="presParOf" srcId="{22B3BF46-F076-4CE4-95E7-5DA5ED09E9FF}" destId="{56B8A8BA-8ADC-45CC-852E-ACCEC5495523}" srcOrd="1" destOrd="0" presId="urn:diagrams.loki3.com/VaryingWidthList"/>
    <dgm:cxn modelId="{E9C6D802-165E-47EF-B717-E98BCE0A1817}" type="presParOf" srcId="{22B3BF46-F076-4CE4-95E7-5DA5ED09E9FF}" destId="{79FCA1E1-BA4E-4196-9D69-61EF3BE4E6A5}" srcOrd="2" destOrd="0" presId="urn:diagrams.loki3.com/VaryingWidthList"/>
    <dgm:cxn modelId="{480D16AA-D6AD-4270-B945-D0B8CD4DA604}" type="presParOf" srcId="{22B3BF46-F076-4CE4-95E7-5DA5ED09E9FF}" destId="{85E01DC6-6179-482F-A828-36B8911C3BF7}" srcOrd="3" destOrd="0" presId="urn:diagrams.loki3.com/VaryingWidthList"/>
    <dgm:cxn modelId="{154692C1-006A-4B39-BBEF-097D5825FC9F}" type="presParOf" srcId="{22B3BF46-F076-4CE4-95E7-5DA5ED09E9FF}" destId="{FCB8B7B3-559E-41D4-ABC0-1923D39960CF}" srcOrd="4" destOrd="0" presId="urn:diagrams.loki3.com/VaryingWidthList"/>
    <dgm:cxn modelId="{86430A85-49C2-4012-9764-CC565BCF12AA}" type="presParOf" srcId="{22B3BF46-F076-4CE4-95E7-5DA5ED09E9FF}" destId="{6BD7072E-3EB2-4E04-A845-CD808E6C2E4C}" srcOrd="5" destOrd="0" presId="urn:diagrams.loki3.com/VaryingWidthList"/>
    <dgm:cxn modelId="{17ED8E74-949A-4C09-B9D0-4580A56AE656}" type="presParOf" srcId="{22B3BF46-F076-4CE4-95E7-5DA5ED09E9FF}" destId="{3EF1194A-2077-4163-8F7E-E66D2189661A}" srcOrd="6" destOrd="0" presId="urn:diagrams.loki3.com/VaryingWidthList"/>
    <dgm:cxn modelId="{E27D2410-6687-4EB4-8A61-94A0927197E4}" type="presParOf" srcId="{22B3BF46-F076-4CE4-95E7-5DA5ED09E9FF}" destId="{452847A1-3CE4-4CAD-8D37-99181B4F60E2}" srcOrd="7" destOrd="0" presId="urn:diagrams.loki3.com/VaryingWidthList"/>
    <dgm:cxn modelId="{2DB0D98C-83C0-495D-BFF3-82F427C2AE2A}" type="presParOf" srcId="{22B3BF46-F076-4CE4-95E7-5DA5ED09E9FF}" destId="{E2FFD79A-E31B-4B44-9941-2F3E8713BB3E}" srcOrd="8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E892A-208B-4F6E-82CD-B9B8B517984F}">
      <dsp:nvSpPr>
        <dsp:cNvPr id="0" name=""/>
        <dsp:cNvSpPr/>
      </dsp:nvSpPr>
      <dsp:spPr>
        <a:xfrm>
          <a:off x="0" y="0"/>
          <a:ext cx="3172727" cy="2773363"/>
        </a:xfrm>
        <a:prstGeom prst="rightArrow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Desenvolvimento </a:t>
          </a:r>
          <a:r>
            <a:rPr lang="en-IE" sz="1400" b="0" kern="1200" cap="none" spc="0" dirty="0" err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sustentável</a:t>
          </a:r>
          <a:endParaRPr lang="en-IE" sz="14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0" y="693341"/>
        <a:ext cx="1784659" cy="1386681"/>
      </dsp:txXfrm>
    </dsp:sp>
    <dsp:sp modelId="{F573628E-80F3-48A6-9FCE-017EB3F9F9C0}">
      <dsp:nvSpPr>
        <dsp:cNvPr id="0" name=""/>
        <dsp:cNvSpPr/>
      </dsp:nvSpPr>
      <dsp:spPr>
        <a:xfrm>
          <a:off x="2268486" y="280058"/>
          <a:ext cx="2278113" cy="222317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b="0" kern="1200" cap="none" spc="0" dirty="0" err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Sustentabilidade</a:t>
          </a:r>
          <a:endParaRPr lang="en-IE" sz="14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602108" y="605635"/>
        <a:ext cx="1610869" cy="15720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474E4-9596-4DE7-B34D-C7F98639BD9D}">
      <dsp:nvSpPr>
        <dsp:cNvPr id="0" name=""/>
        <dsp:cNvSpPr/>
      </dsp:nvSpPr>
      <dsp:spPr>
        <a:xfrm>
          <a:off x="658812" y="0"/>
          <a:ext cx="4023995" cy="40239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80000" rIns="0" bIns="1080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1" kern="1200" dirty="0"/>
            <a:t>Ambiente</a:t>
          </a:r>
        </a:p>
      </dsp:txBody>
      <dsp:txXfrm>
        <a:off x="1967616" y="201199"/>
        <a:ext cx="1406386" cy="603599"/>
      </dsp:txXfrm>
    </dsp:sp>
    <dsp:sp modelId="{5422B413-CFF9-4D6E-849B-3858BA72A9EE}">
      <dsp:nvSpPr>
        <dsp:cNvPr id="0" name=""/>
        <dsp:cNvSpPr/>
      </dsp:nvSpPr>
      <dsp:spPr>
        <a:xfrm>
          <a:off x="1139418" y="1005998"/>
          <a:ext cx="3017996" cy="3017996"/>
        </a:xfrm>
        <a:prstGeom prst="ellipse">
          <a:avLst/>
        </a:prstGeom>
        <a:solidFill>
          <a:schemeClr val="accent2">
            <a:hueOff val="6300896"/>
            <a:satOff val="20002"/>
            <a:lumOff val="-133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200" tIns="252000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1" kern="1200" dirty="0"/>
            <a:t>Sociedade</a:t>
          </a:r>
          <a:endParaRPr lang="en-IE" sz="1800" b="1" kern="1200" dirty="0"/>
        </a:p>
      </dsp:txBody>
      <dsp:txXfrm>
        <a:off x="1945223" y="1194623"/>
        <a:ext cx="1406386" cy="565874"/>
      </dsp:txXfrm>
    </dsp:sp>
    <dsp:sp modelId="{1C5A17BF-710D-43ED-8A55-B6F8D0B3C548}">
      <dsp:nvSpPr>
        <dsp:cNvPr id="0" name=""/>
        <dsp:cNvSpPr/>
      </dsp:nvSpPr>
      <dsp:spPr>
        <a:xfrm>
          <a:off x="1653141" y="2000327"/>
          <a:ext cx="2011997" cy="2011997"/>
        </a:xfrm>
        <a:prstGeom prst="ellipse">
          <a:avLst/>
        </a:prstGeom>
        <a:solidFill>
          <a:schemeClr val="accent2">
            <a:hueOff val="12601793"/>
            <a:satOff val="40004"/>
            <a:lumOff val="-266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1" kern="1200" dirty="0"/>
            <a:t>Economia</a:t>
          </a:r>
        </a:p>
      </dsp:txBody>
      <dsp:txXfrm>
        <a:off x="1947791" y="2503327"/>
        <a:ext cx="1422697" cy="10059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DF0E-B270-4464-9D9C-22EE68240198}">
      <dsp:nvSpPr>
        <dsp:cNvPr id="0" name=""/>
        <dsp:cNvSpPr/>
      </dsp:nvSpPr>
      <dsp:spPr>
        <a:xfrm>
          <a:off x="2243343" y="1785"/>
          <a:ext cx="1395000" cy="78085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/>
            <a:t>Património</a:t>
          </a:r>
        </a:p>
      </dsp:txBody>
      <dsp:txXfrm>
        <a:off x="2243343" y="1785"/>
        <a:ext cx="1395000" cy="780851"/>
      </dsp:txXfrm>
    </dsp:sp>
    <dsp:sp modelId="{79FCA1E1-BA4E-4196-9D69-61EF3BE4E6A5}">
      <dsp:nvSpPr>
        <dsp:cNvPr id="0" name=""/>
        <dsp:cNvSpPr/>
      </dsp:nvSpPr>
      <dsp:spPr>
        <a:xfrm>
          <a:off x="2198343" y="821679"/>
          <a:ext cx="1485000" cy="780851"/>
        </a:xfrm>
        <a:prstGeom prst="rect">
          <a:avLst/>
        </a:prstGeom>
        <a:solidFill>
          <a:schemeClr val="accent3">
            <a:hueOff val="-821186"/>
            <a:satOff val="-11624"/>
            <a:lumOff val="-11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/>
            <a:t>Diversidade</a:t>
          </a:r>
        </a:p>
      </dsp:txBody>
      <dsp:txXfrm>
        <a:off x="2198343" y="821679"/>
        <a:ext cx="1485000" cy="780851"/>
      </dsp:txXfrm>
    </dsp:sp>
    <dsp:sp modelId="{FCB8B7B3-559E-41D4-ABC0-1923D39960CF}">
      <dsp:nvSpPr>
        <dsp:cNvPr id="0" name=""/>
        <dsp:cNvSpPr/>
      </dsp:nvSpPr>
      <dsp:spPr>
        <a:xfrm>
          <a:off x="1976377" y="1641573"/>
          <a:ext cx="1928931" cy="780851"/>
        </a:xfrm>
        <a:prstGeom prst="rect">
          <a:avLst/>
        </a:prstGeom>
        <a:solidFill>
          <a:schemeClr val="accent3">
            <a:hueOff val="-1642372"/>
            <a:satOff val="-23249"/>
            <a:lumOff val="-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/>
            <a:t>Qualidade de vida</a:t>
          </a:r>
        </a:p>
      </dsp:txBody>
      <dsp:txXfrm>
        <a:off x="1976377" y="1641573"/>
        <a:ext cx="1928931" cy="780851"/>
      </dsp:txXfrm>
    </dsp:sp>
    <dsp:sp modelId="{3EF1194A-2077-4163-8F7E-E66D2189661A}">
      <dsp:nvSpPr>
        <dsp:cNvPr id="0" name=""/>
        <dsp:cNvSpPr/>
      </dsp:nvSpPr>
      <dsp:spPr>
        <a:xfrm>
          <a:off x="1970881" y="2461467"/>
          <a:ext cx="1939924" cy="780851"/>
        </a:xfrm>
        <a:prstGeom prst="rect">
          <a:avLst/>
        </a:prstGeom>
        <a:solidFill>
          <a:schemeClr val="accent3">
            <a:hueOff val="-2463558"/>
            <a:satOff val="-34873"/>
            <a:lumOff val="-33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/>
            <a:t>Democracia e governação</a:t>
          </a:r>
        </a:p>
      </dsp:txBody>
      <dsp:txXfrm>
        <a:off x="1970881" y="2461467"/>
        <a:ext cx="1939924" cy="780851"/>
      </dsp:txXfrm>
    </dsp:sp>
    <dsp:sp modelId="{E2FFD79A-E31B-4B44-9941-2F3E8713BB3E}">
      <dsp:nvSpPr>
        <dsp:cNvPr id="0" name=""/>
        <dsp:cNvSpPr/>
      </dsp:nvSpPr>
      <dsp:spPr>
        <a:xfrm>
          <a:off x="2198343" y="3281361"/>
          <a:ext cx="1485000" cy="780851"/>
        </a:xfrm>
        <a:prstGeom prst="rect">
          <a:avLst/>
        </a:prstGeom>
        <a:solidFill>
          <a:schemeClr val="accent3">
            <a:hueOff val="-3284744"/>
            <a:satOff val="-46498"/>
            <a:lumOff val="-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/>
            <a:t>Interligação</a:t>
          </a:r>
        </a:p>
      </dsp:txBody>
      <dsp:txXfrm>
        <a:off x="2198343" y="3281361"/>
        <a:ext cx="1485000" cy="780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1442" cy="34568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74952" y="1"/>
            <a:ext cx="4341442" cy="34568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BC2B9CA-B962-FA48-A39C-8C8ED4FA936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44067"/>
            <a:ext cx="4341442" cy="34568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74952" y="6544067"/>
            <a:ext cx="4341442" cy="34568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C9B47F8-11D6-4544-9F0C-CADF75B0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52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1442" cy="34568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74952" y="1"/>
            <a:ext cx="4341442" cy="34568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C0C757C-49EE-4768-BD00-CCC323186A90}" type="datetimeFigureOut">
              <a:rPr lang="fr-FR" smtClean="0"/>
              <a:t>27/09/2023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2013"/>
            <a:ext cx="4132263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001872" y="3315691"/>
            <a:ext cx="8014970" cy="2712840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fr-FR"/>
              <a:t>Clique para modificar os estilos do texto da máscara</a:t>
            </a:r>
          </a:p>
          <a:p>
            <a:pPr lvl="1"/>
            <a:r>
              <a:rPr lang="fr-FR"/>
              <a:t>Segundo nível</a:t>
            </a:r>
          </a:p>
          <a:p>
            <a:pPr lvl="2"/>
            <a:r>
              <a:rPr lang="fr-FR"/>
              <a:t>Terceiro nível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Cinquenta e um níveis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44067"/>
            <a:ext cx="4341442" cy="34568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74952" y="6544067"/>
            <a:ext cx="4341442" cy="34568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FE32EAE-2BD6-4C35-B307-9A1A73F13CF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99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emf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F4DB248-E900-4BDA-BD92-9EC7108AE056}"/>
              </a:ext>
            </a:extLst>
          </p:cNvPr>
          <p:cNvSpPr/>
          <p:nvPr userDrawn="1"/>
        </p:nvSpPr>
        <p:spPr>
          <a:xfrm>
            <a:off x="606615" y="4626343"/>
            <a:ext cx="750250" cy="4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C1BC8-FDC3-4E79-93E2-B6E9CA36B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16841" cy="6816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F0A554-8553-6457-67F1-D194F9AAA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" y="6147337"/>
            <a:ext cx="2466975" cy="51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07EE2A-95E6-4A64-249B-D2AC5F7E7D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00" y="6148607"/>
            <a:ext cx="5337175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74AE7-B352-7F95-458E-C6969F81A1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43" y="6118762"/>
            <a:ext cx="863600" cy="37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D35955-BBD3-6093-20FF-505F0A93E4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543" y="6156862"/>
            <a:ext cx="1131570" cy="29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68C60-72F9-09E2-9C48-66A38B2D9F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043" y="6147337"/>
            <a:ext cx="124396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487052-8BD8-234B-BB01-A4CEC6878A8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18" y="6156862"/>
            <a:ext cx="741680" cy="305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AC1DDF-AB22-D477-AB7E-3C639BC03C1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18" y="6118762"/>
            <a:ext cx="836295" cy="33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10.png">
            <a:extLst>
              <a:ext uri="{FF2B5EF4-FFF2-40B4-BE49-F238E27FC236}">
                <a16:creationId xmlns:a16="http://schemas.microsoft.com/office/drawing/2014/main" id="{BADCE763-DCAA-51A3-E3C4-75D910768F31}"/>
              </a:ext>
            </a:extLst>
          </p:cNvPr>
          <p:cNvPicPr/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7868" y="6080662"/>
            <a:ext cx="1314450" cy="440055"/>
          </a:xfrm>
          <a:prstGeom prst="rect">
            <a:avLst/>
          </a:prstGeom>
          <a:ln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D93D21-CA49-77DF-DDEC-EF5234209A6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82265"/>
            <a:ext cx="2614558" cy="1139884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4661AF13-5C78-A042-DA36-5C886C135E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9908" y="68364"/>
            <a:ext cx="38920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rPr>
              <a:t>Project Number: 2021-2-PT02-KA220-YOU-000049028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197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-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rowd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AF142451-F15C-0A17-67B3-A8ACEEE7D0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91CE5F-3EBF-44CD-99D4-EFADFA1F17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82999" y="2146892"/>
            <a:ext cx="4826000" cy="3352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CA70128-1DED-48E9-A437-2230F0E91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5255" y="1256472"/>
            <a:ext cx="4761489" cy="3579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cap="none" spc="0" baseline="0">
                <a:solidFill>
                  <a:schemeClr val="accent1"/>
                </a:solidFill>
                <a:latin typeface="+mn-lt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3EE16-4664-7A88-EFB8-43111E4A7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43" y="6118762"/>
            <a:ext cx="863600" cy="370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634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F4DB248-E900-4BDA-BD92-9EC7108AE056}"/>
              </a:ext>
            </a:extLst>
          </p:cNvPr>
          <p:cNvSpPr/>
          <p:nvPr userDrawn="1"/>
        </p:nvSpPr>
        <p:spPr>
          <a:xfrm>
            <a:off x="606615" y="4626343"/>
            <a:ext cx="750250" cy="4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C1BC8-FDC3-4E79-93E2-B6E9CA36B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579" y="20807"/>
            <a:ext cx="12116841" cy="6816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F654E4-946A-C383-546A-47DFEC23B4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" y="6147337"/>
            <a:ext cx="2466975" cy="51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56F562-2D51-3CD3-D6FB-B93516BD80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00" y="6148607"/>
            <a:ext cx="5337175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E56BA9-826B-0A83-BFC2-D509FDC6EC3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43" y="6118762"/>
            <a:ext cx="863600" cy="37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C7772E-9553-258F-6D27-895E93B38D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543" y="6156862"/>
            <a:ext cx="1131570" cy="29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323347-CC48-CC5D-0DF2-294A4E0F9AB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043" y="6147337"/>
            <a:ext cx="124396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E0C4C2-9454-D9F9-C43C-E7B144786F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18" y="6156862"/>
            <a:ext cx="741680" cy="305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39BD90-0022-F7E3-6C54-8BBE18FAD06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18" y="6118762"/>
            <a:ext cx="836295" cy="33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10.png">
            <a:extLst>
              <a:ext uri="{FF2B5EF4-FFF2-40B4-BE49-F238E27FC236}">
                <a16:creationId xmlns:a16="http://schemas.microsoft.com/office/drawing/2014/main" id="{6BD9F544-8A1C-A6F7-CEA1-5ACC05DD1343}"/>
              </a:ext>
            </a:extLst>
          </p:cNvPr>
          <p:cNvPicPr/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7868" y="6080662"/>
            <a:ext cx="1314450" cy="440055"/>
          </a:xfrm>
          <a:prstGeom prst="rect">
            <a:avLst/>
          </a:prstGeom>
          <a:ln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700265-CE18-E7E3-ABEF-F25A34D816A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82265"/>
            <a:ext cx="2614558" cy="1139884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070EBBFC-9AA1-B9F0-9AAC-F5F8C59DEE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9908" y="68364"/>
            <a:ext cx="38920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rPr>
              <a:t>Project Number: 2021-2-PT02-KA220-YOU-000049028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7119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-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rowd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AF142451-F15C-0A17-67B3-A8ACEEE7D0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91CE5F-3EBF-44CD-99D4-EFADFA1F17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82999" y="2146892"/>
            <a:ext cx="4826000" cy="3352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CA70128-1DED-48E9-A437-2230F0E91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5255" y="1256472"/>
            <a:ext cx="4761489" cy="3579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cap="none" spc="0" baseline="0">
                <a:solidFill>
                  <a:schemeClr val="accent1"/>
                </a:solidFill>
                <a:latin typeface="+mn-lt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3EE16-4664-7A88-EFB8-43111E4A7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43" y="6118762"/>
            <a:ext cx="863600" cy="3702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1094C3D-2A68-0609-B56D-93C029CFC5D8}"/>
              </a:ext>
            </a:extLst>
          </p:cNvPr>
          <p:cNvGrpSpPr/>
          <p:nvPr userDrawn="1"/>
        </p:nvGrpSpPr>
        <p:grpSpPr>
          <a:xfrm>
            <a:off x="0" y="82265"/>
            <a:ext cx="12192000" cy="6736902"/>
            <a:chOff x="0" y="82265"/>
            <a:chExt cx="12192000" cy="67369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6DE4D52-0D91-245F-AD72-17F004774C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82265"/>
              <a:ext cx="2614558" cy="1139884"/>
            </a:xfrm>
            <a:prstGeom prst="rect">
              <a:avLst/>
            </a:prstGeom>
          </p:spPr>
        </p:pic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36DBD0FB-8113-702A-40C3-07B8910760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99909" y="82265"/>
              <a:ext cx="389209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ova Light" panose="020B0304020202020204" pitchFamily="34" charset="0"/>
                  <a:cs typeface="Arial" panose="020B0604020202020204" pitchFamily="34" charset="0"/>
                </a:rPr>
                <a:t>Project Number: 2021-2-PT02-KA220-YOU-000049028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ova Light" panose="020B0304020202020204" pitchFamily="34" charset="0"/>
                </a:rPr>
                <a:t>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1ACA02-C3BA-D5BA-D2FD-E4217A1F32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7" y="6147337"/>
              <a:ext cx="2466975" cy="516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D37B29-01B0-17A9-D174-73FA94A85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400" y="6148607"/>
              <a:ext cx="5337175" cy="670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F3AEE8-833B-E8D7-91DA-B57B19FAB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5743" y="6118762"/>
              <a:ext cx="863600" cy="370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111F37-01D0-71E7-20C1-D4052DE09E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6543" y="6156862"/>
              <a:ext cx="1131570" cy="299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C28201-2602-CEC9-7636-0A2EB9C4A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043" y="6147337"/>
              <a:ext cx="1243965" cy="32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65D0-63D1-B0CA-85E7-016724F752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018" y="6156862"/>
              <a:ext cx="741680" cy="3054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5368C0-CD7F-4FDF-20B8-1F0C0BE3DF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7218" y="6118762"/>
              <a:ext cx="836295" cy="337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age10.png">
              <a:extLst>
                <a:ext uri="{FF2B5EF4-FFF2-40B4-BE49-F238E27FC236}">
                  <a16:creationId xmlns:a16="http://schemas.microsoft.com/office/drawing/2014/main" id="{09FDBF03-A27E-3B9A-BEE3-83741B2FE944}"/>
                </a:ext>
              </a:extLst>
            </p:cNvPr>
            <p:cNvPicPr/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7868" y="6080662"/>
              <a:ext cx="1314450" cy="440055"/>
            </a:xfrm>
            <a:prstGeom prst="rect">
              <a:avLst/>
            </a:prstGeom>
            <a:ln/>
          </p:spPr>
        </p:pic>
      </p:grpSp>
    </p:spTree>
    <p:extLst>
      <p:ext uri="{BB962C8B-B14F-4D97-AF65-F5344CB8AC3E}">
        <p14:creationId xmlns:p14="http://schemas.microsoft.com/office/powerpoint/2010/main" val="247346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B77BB-8224-47A8-92E6-05C96BB8AC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579" y="20807"/>
            <a:ext cx="12116841" cy="6816386"/>
          </a:xfrm>
          <a:prstGeom prst="rect">
            <a:avLst/>
          </a:prstGeom>
        </p:spPr>
      </p:pic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DB098773-831B-4B87-8ADB-C33D84C113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2698" y="2419776"/>
            <a:ext cx="4151647" cy="39556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3200" b="1" cap="none" spc="300" baseline="0">
                <a:solidFill>
                  <a:srgbClr val="880592"/>
                </a:solidFill>
                <a:latin typeface="+mn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lvl="0"/>
            <a:r>
              <a:rPr lang="en-US" dirty="0"/>
              <a:t>Chapter 1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87E78F1-FA98-711E-5CD1-937C45363A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9908" y="68364"/>
            <a:ext cx="38920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rPr>
              <a:t>Project Number: 2021-2-PT02-KA220-YOU-000049028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36250-9AF2-2FC6-4D1E-D505BB3A76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" y="6147337"/>
            <a:ext cx="2466975" cy="51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94FF78-AA09-5A63-249A-4CD759D0A8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00" y="6148607"/>
            <a:ext cx="5337175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46A961-A90C-0151-37AB-C307E61E22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43" y="6118762"/>
            <a:ext cx="863600" cy="37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781E5-ED05-68EF-F9D0-17AE04E0C8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543" y="6156862"/>
            <a:ext cx="1131570" cy="29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E84156-5B1F-2A54-842A-178BCDB644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043" y="6147337"/>
            <a:ext cx="124396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EF6806-D260-1AB6-B579-7EC4CB5EC3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18" y="6156862"/>
            <a:ext cx="741680" cy="305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5EE12B-EDAF-B8C0-5308-56C4840F29D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18" y="6118762"/>
            <a:ext cx="836295" cy="33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10.png">
            <a:extLst>
              <a:ext uri="{FF2B5EF4-FFF2-40B4-BE49-F238E27FC236}">
                <a16:creationId xmlns:a16="http://schemas.microsoft.com/office/drawing/2014/main" id="{DC369889-C445-E959-FF4E-F372E73B308D}"/>
              </a:ext>
            </a:extLst>
          </p:cNvPr>
          <p:cNvPicPr/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7868" y="6080662"/>
            <a:ext cx="1314450" cy="440055"/>
          </a:xfrm>
          <a:prstGeom prst="rect">
            <a:avLst/>
          </a:prstGeom>
          <a:ln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75B9DD-29B5-30F6-CCAF-863812372E3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82265"/>
            <a:ext cx="2614558" cy="11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6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B77BB-8224-47A8-92E6-05C96BB8AC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579" y="20807"/>
            <a:ext cx="12116841" cy="6816386"/>
          </a:xfrm>
          <a:prstGeom prst="rect">
            <a:avLst/>
          </a:prstGeom>
        </p:spPr>
      </p:pic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DB098773-831B-4B87-8ADB-C33D84C113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2698" y="2419776"/>
            <a:ext cx="4151647" cy="39556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3200" b="1" cap="none" spc="300" baseline="0">
                <a:solidFill>
                  <a:srgbClr val="880592"/>
                </a:solidFill>
                <a:latin typeface="+mn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lvl="0"/>
            <a:r>
              <a:rPr lang="en-US" dirty="0"/>
              <a:t>Chapter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9D1DED-72AC-38A7-315E-68226BF513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" y="6147337"/>
            <a:ext cx="2466975" cy="51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49508E-F1A2-19ED-1670-C9345DD27C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00" y="6148607"/>
            <a:ext cx="5337175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BF3FEC-75BA-C4C7-7CB1-7CF2C4A77B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43" y="6118762"/>
            <a:ext cx="863600" cy="37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DD70C-2251-9BA3-929A-4162D76E595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543" y="6156862"/>
            <a:ext cx="1131570" cy="29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62B3B-3A1B-2D92-8028-8146A2955A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043" y="6147337"/>
            <a:ext cx="124396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B56AF-95E4-D70F-53FD-D768D794876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18" y="6156862"/>
            <a:ext cx="741680" cy="305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A5E8C9-010A-84DC-FA8B-1928737950B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18" y="6118762"/>
            <a:ext cx="836295" cy="33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10.png">
            <a:extLst>
              <a:ext uri="{FF2B5EF4-FFF2-40B4-BE49-F238E27FC236}">
                <a16:creationId xmlns:a16="http://schemas.microsoft.com/office/drawing/2014/main" id="{2C9DC6EE-AFB9-F6CA-3DD6-4FF3030AE964}"/>
              </a:ext>
            </a:extLst>
          </p:cNvPr>
          <p:cNvPicPr/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7868" y="6080662"/>
            <a:ext cx="1314450" cy="440055"/>
          </a:xfrm>
          <a:prstGeom prst="rect">
            <a:avLst/>
          </a:prstGeom>
          <a:ln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8DD565-5AD0-2252-F54E-247650AD28D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82265"/>
            <a:ext cx="2614558" cy="1139884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CD643709-96DF-25B8-20D6-B8F77A6C4D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9908" y="68364"/>
            <a:ext cx="38920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rPr>
              <a:t>Project Number: 2021-2-PT02-KA220-YOU-000049028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249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75445" y="1498519"/>
            <a:ext cx="4761489" cy="357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cap="none" spc="0" baseline="0">
                <a:solidFill>
                  <a:schemeClr val="accent1"/>
                </a:solidFill>
                <a:latin typeface="+mj-lt"/>
                <a:ea typeface="Arial Nova Light" panose="020B03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74434" y="2061445"/>
            <a:ext cx="4762500" cy="29400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6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standard.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56257" y="2061445"/>
            <a:ext cx="4762500" cy="29400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23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8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39686" y="1498519"/>
            <a:ext cx="4761489" cy="357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cap="none" spc="0" baseline="0">
                <a:solidFill>
                  <a:schemeClr val="accent1"/>
                </a:solidFill>
                <a:latin typeface="+mj-lt"/>
                <a:ea typeface="Arial Nova Light" panose="020B03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D652A9-BDC3-4A1F-82C5-FF364E3454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675" y="2062161"/>
            <a:ext cx="4762500" cy="29400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6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standard.</a:t>
            </a:r>
            <a:endParaRPr lang="en-US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541D29E2-F56D-1F01-4096-358B719879B7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491288" y="1498600"/>
            <a:ext cx="5214937" cy="3503613"/>
          </a:xfrm>
          <a:prstGeom prst="rect">
            <a:avLst/>
          </a:prstGeom>
        </p:spPr>
        <p:txBody>
          <a:bodyPr/>
          <a:lstStyle>
            <a:lvl1pPr>
              <a:defRPr>
                <a:latin typeface="Arial Nova Light" panose="020B0304020202020204" pitchFamily="34" charset="0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3495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76E0507-54F0-4CE0-8606-F888070418B9}"/>
              </a:ext>
            </a:extLst>
          </p:cNvPr>
          <p:cNvSpPr/>
          <p:nvPr userDrawn="1"/>
        </p:nvSpPr>
        <p:spPr>
          <a:xfrm>
            <a:off x="4593265" y="3036"/>
            <a:ext cx="7598735" cy="5855503"/>
          </a:xfrm>
          <a:prstGeom prst="rect">
            <a:avLst/>
          </a:prstGeom>
          <a:solidFill>
            <a:schemeClr val="bg1">
              <a:lumMod val="85000"/>
              <a:alpha val="4784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D472E9-DB8F-468A-9A10-51A0FA3E5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3936" y="1724664"/>
            <a:ext cx="4761489" cy="357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cap="none" spc="0" baseline="0">
                <a:solidFill>
                  <a:schemeClr val="accent1"/>
                </a:solidFill>
                <a:latin typeface="+mn-lt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878373F-F900-428F-8F1F-F4455A7D14F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482925" y="2459619"/>
            <a:ext cx="4762500" cy="2415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0581A4-38AB-4699-884A-45842237FF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28175"/>
            <a:ext cx="4592638" cy="462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30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75445" y="2146381"/>
            <a:ext cx="4826000" cy="33528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102350" y="2146381"/>
            <a:ext cx="5246688" cy="32131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l-GR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D472E9-DB8F-468A-9A10-51A0FA3E5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445" y="1498519"/>
            <a:ext cx="4761489" cy="357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cap="none" spc="0" baseline="0">
                <a:solidFill>
                  <a:schemeClr val="accent1"/>
                </a:solidFill>
                <a:latin typeface="+mn-lt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43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AF02170-9ADB-402B-BA82-D275A87BB29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6301872" y="2163383"/>
            <a:ext cx="5064125" cy="3291288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91CE5F-3EBF-44CD-99D4-EFADFA1F17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5445" y="2173786"/>
            <a:ext cx="4826000" cy="33528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CA70128-1DED-48E9-A437-2230F0E91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445" y="1498519"/>
            <a:ext cx="4761489" cy="357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cap="none" spc="0" baseline="0">
                <a:solidFill>
                  <a:schemeClr val="accent1"/>
                </a:solidFill>
                <a:latin typeface="+mn-lt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3EE16-4664-7A88-EFB8-43111E4A73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43" y="6118762"/>
            <a:ext cx="863600" cy="370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66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DA0CA32-EA4F-B14B-2832-6D9085BAB84A}"/>
              </a:ext>
            </a:extLst>
          </p:cNvPr>
          <p:cNvGrpSpPr/>
          <p:nvPr userDrawn="1"/>
        </p:nvGrpSpPr>
        <p:grpSpPr>
          <a:xfrm>
            <a:off x="0" y="82265"/>
            <a:ext cx="12192000" cy="6736902"/>
            <a:chOff x="0" y="82265"/>
            <a:chExt cx="12192000" cy="67369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19F9207-770D-6112-A806-A1CEBD4D71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0" y="82265"/>
              <a:ext cx="2614558" cy="1139884"/>
            </a:xfrm>
            <a:prstGeom prst="rect">
              <a:avLst/>
            </a:prstGeom>
          </p:spPr>
        </p:pic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09824A00-BFA0-1840-2F75-A9335CA598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99909" y="82265"/>
              <a:ext cx="389209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ova Light" panose="020B0304020202020204" pitchFamily="34" charset="0"/>
                  <a:cs typeface="Arial" panose="020B0604020202020204" pitchFamily="34" charset="0"/>
                </a:rPr>
                <a:t>Número do Projeto: 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ova Light" panose="020B0304020202020204" pitchFamily="34" charset="0"/>
                </a:rPr>
                <a:t>2021-2-PT02-KA220-YOU-000049028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373B7-978A-F8FC-94BA-1CCB93CDB4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7" y="6147337"/>
              <a:ext cx="2466975" cy="516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BD291E-0EB9-109C-0A63-DC57D2CE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400" y="6148607"/>
              <a:ext cx="5337175" cy="670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5AF222-37F0-073A-49A1-7BB6B1CEFF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5743" y="6118762"/>
              <a:ext cx="863600" cy="370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2830E3-E736-998C-929F-9D8ECAB578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6543" y="6156862"/>
              <a:ext cx="1131570" cy="299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C004E3-465B-F0FD-C3C7-CD4B562454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043" y="6147337"/>
              <a:ext cx="1243965" cy="32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569D-95EA-36AC-0974-9CA28CE84F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018" y="6156862"/>
              <a:ext cx="741680" cy="3054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F34E54-9A64-12BE-080B-7C9A655817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7218" y="6118762"/>
              <a:ext cx="836295" cy="337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10.png">
              <a:extLst>
                <a:ext uri="{FF2B5EF4-FFF2-40B4-BE49-F238E27FC236}">
                  <a16:creationId xmlns:a16="http://schemas.microsoft.com/office/drawing/2014/main" id="{B69F9E3E-2D9C-2AFF-F93D-26101DA0C5FE}"/>
                </a:ext>
              </a:extLst>
            </p:cNvPr>
            <p:cNvPicPr/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7868" y="6080662"/>
              <a:ext cx="1314450" cy="440055"/>
            </a:xfrm>
            <a:prstGeom prst="rect">
              <a:avLst/>
            </a:prstGeom>
            <a:ln/>
          </p:spPr>
        </p:pic>
      </p:grpSp>
    </p:spTree>
    <p:extLst>
      <p:ext uri="{BB962C8B-B14F-4D97-AF65-F5344CB8AC3E}">
        <p14:creationId xmlns:p14="http://schemas.microsoft.com/office/powerpoint/2010/main" val="23849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81" r:id="rId3"/>
    <p:sldLayoutId id="2147483662" r:id="rId4"/>
    <p:sldLayoutId id="2147483683" r:id="rId5"/>
    <p:sldLayoutId id="2147483672" r:id="rId6"/>
    <p:sldLayoutId id="2147483673" r:id="rId7"/>
    <p:sldLayoutId id="2147483669" r:id="rId8"/>
    <p:sldLayoutId id="2147483671" r:id="rId9"/>
    <p:sldLayoutId id="2147483684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49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DEE3185-2189-4A0D-83D8-0146FF9EA6C3}"/>
              </a:ext>
            </a:extLst>
          </p:cNvPr>
          <p:cNvSpPr txBox="1"/>
          <p:nvPr/>
        </p:nvSpPr>
        <p:spPr>
          <a:xfrm>
            <a:off x="5860802" y="2493239"/>
            <a:ext cx="6104408" cy="194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DIN 2014" panose="020B0504020202020204" pitchFamily="34" charset="0"/>
              </a:rPr>
              <a:t>Módulo </a:t>
            </a:r>
            <a:r>
              <a:rPr kumimoji="0" lang="en-US" sz="3200" b="1" i="0" u="none" strike="noStrike" kern="1200" cap="none" spc="30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DIN 2014" panose="020B0504020202020204" pitchFamily="34" charset="0"/>
              </a:rPr>
              <a:t>5:</a:t>
            </a:r>
            <a:endParaRPr kumimoji="0" lang="en-US" sz="3200" b="1" i="0" u="none" strike="noStrike" kern="1200" cap="none" spc="30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DIN 2014" panose="020B05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DIN 2014" panose="020B0504020202020204" pitchFamily="34" charset="0"/>
              </a:rPr>
              <a:t>DESENVOLVIMENTO SUSTENTÁVEL E AMBIENTE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EA258F-39C5-4B6F-9DAB-E4DF379937C1}"/>
              </a:ext>
            </a:extLst>
          </p:cNvPr>
          <p:cNvSpPr/>
          <p:nvPr/>
        </p:nvSpPr>
        <p:spPr>
          <a:xfrm>
            <a:off x="8623606" y="4419357"/>
            <a:ext cx="750250" cy="4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87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486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9FDA-29F6-4AE9-BB0D-92DA2AC878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27923" y="3429000"/>
            <a:ext cx="4151647" cy="39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j-lt"/>
                <a:ea typeface="DIN 2014" panose="020B0504020202020204" pitchFamily="34" charset="0"/>
              </a:rPr>
              <a:t>Obrigado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2D7A71-AED7-4A20-9692-4F32F40C6AB5}"/>
              </a:ext>
            </a:extLst>
          </p:cNvPr>
          <p:cNvSpPr/>
          <p:nvPr/>
        </p:nvSpPr>
        <p:spPr>
          <a:xfrm>
            <a:off x="8679796" y="4162754"/>
            <a:ext cx="750250" cy="4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87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oung boy reading a book">
            <a:extLst>
              <a:ext uri="{FF2B5EF4-FFF2-40B4-BE49-F238E27FC236}">
                <a16:creationId xmlns:a16="http://schemas.microsoft.com/office/drawing/2014/main" id="{A4CE573E-1247-20FA-41C7-37A25D7836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43675" y="1627209"/>
            <a:ext cx="5400000" cy="360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CA2E0-DA62-4F2A-A6AB-2E01AF21AB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45" y="1498519"/>
            <a:ext cx="5591891" cy="357985"/>
          </a:xfrm>
        </p:spPr>
        <p:txBody>
          <a:bodyPr/>
          <a:lstStyle/>
          <a:p>
            <a:r>
              <a:rPr lang="en-US" dirty="0" err="1"/>
              <a:t>Resultados</a:t>
            </a:r>
            <a:r>
              <a:rPr lang="en-US" dirty="0"/>
              <a:t> de </a:t>
            </a:r>
            <a:r>
              <a:rPr lang="en-US" dirty="0" err="1"/>
              <a:t>aprendizagem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E1CECD-1401-46C0-B9AA-AFA85D6FE0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5445" y="2147170"/>
            <a:ext cx="5769217" cy="2940052"/>
          </a:xfrm>
        </p:spPr>
        <p:txBody>
          <a:bodyPr/>
          <a:lstStyle/>
          <a:p>
            <a:pPr algn="just"/>
            <a:r>
              <a:rPr lang="en-US" sz="2000" dirty="0"/>
              <a:t>No final deste módulo, </a:t>
            </a:r>
            <a:r>
              <a:rPr lang="en-US" sz="2000" dirty="0" err="1"/>
              <a:t>serão</a:t>
            </a:r>
            <a:r>
              <a:rPr lang="en-US" sz="2000" dirty="0"/>
              <a:t> capaz de</a:t>
            </a:r>
          </a:p>
          <a:p>
            <a:pPr marL="342900" lvl="0" indent="-342900" algn="just"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n-GB" sz="2000" dirty="0">
                <a:effectLst/>
                <a:ea typeface="Times New Roman" panose="02020603050405020304" pitchFamily="18" charset="0"/>
              </a:rPr>
              <a:t>Reconhecer e identificar a sustentabilidade e o desenvolvimento sustentável nas vossas comunidades</a:t>
            </a:r>
            <a:endParaRPr lang="en-IE" sz="20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n-GB" sz="2000" dirty="0">
                <a:effectLst/>
                <a:ea typeface="Times New Roman" panose="02020603050405020304" pitchFamily="18" charset="0"/>
              </a:rPr>
              <a:t>Avaliar o desenvolvimento dos ODS nos Estados-Membros e a nível mundial</a:t>
            </a:r>
            <a:endParaRPr lang="en-IE" sz="2000" dirty="0">
              <a:effectLst/>
              <a:ea typeface="Times New Roman" panose="02020603050405020304" pitchFamily="18" charset="0"/>
            </a:endParaRPr>
          </a:p>
          <a:p>
            <a:pPr marL="342900" indent="-342900" algn="just"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n-GB" sz="2000" dirty="0">
                <a:effectLst/>
                <a:ea typeface="Calibri" panose="020F0502020204030204" pitchFamily="34" charset="0"/>
              </a:rPr>
              <a:t>Demonstrar os conhecimentos adquiridos através da implementação de acções orientadas pelos ODS </a:t>
            </a:r>
            <a:r>
              <a:rPr lang="en-GB" sz="2000" dirty="0" err="1">
                <a:effectLst/>
                <a:ea typeface="Calibri" panose="020F0502020204030204" pitchFamily="34" charset="0"/>
              </a:rPr>
              <a:t>na</a:t>
            </a:r>
            <a:r>
              <a:rPr lang="en-GB" sz="2000" dirty="0">
                <a:effectLst/>
                <a:ea typeface="Calibri" panose="020F0502020204030204" pitchFamily="34" charset="0"/>
              </a:rPr>
              <a:t> </a:t>
            </a:r>
            <a:r>
              <a:rPr lang="en-GB" sz="2000" dirty="0" err="1">
                <a:ea typeface="Calibri" panose="020F0502020204030204" pitchFamily="34" charset="0"/>
              </a:rPr>
              <a:t>vossa</a:t>
            </a:r>
            <a:r>
              <a:rPr lang="en-GB" sz="2000" dirty="0">
                <a:effectLst/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</a:rPr>
              <a:t>comunidade</a:t>
            </a:r>
            <a:r>
              <a:rPr lang="en-GB" sz="2000" dirty="0">
                <a:effectLst/>
                <a:ea typeface="Calibri" panose="020F0502020204030204" pitchFamily="34" charset="0"/>
              </a:rPr>
              <a:t> local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6557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D23B6FC-014A-19E5-37C5-B2F1BCD4F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48954" y="2718867"/>
            <a:ext cx="4151647" cy="39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j-lt"/>
                <a:ea typeface="DIN 2014" panose="020B0504020202020204" pitchFamily="34" charset="0"/>
              </a:rPr>
              <a:t>LIÇÃO 1 - Desenvolvimento sustentável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4A0428-5D79-C201-6BD6-BCA97A4CF3BD}"/>
              </a:ext>
            </a:extLst>
          </p:cNvPr>
          <p:cNvSpPr/>
          <p:nvPr/>
        </p:nvSpPr>
        <p:spPr>
          <a:xfrm>
            <a:off x="8949653" y="4139133"/>
            <a:ext cx="750250" cy="4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87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49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E1CECD-1401-46C0-B9AA-AFA85D6FE0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444" y="2292163"/>
            <a:ext cx="5730105" cy="3352800"/>
          </a:xfrm>
        </p:spPr>
        <p:txBody>
          <a:bodyPr/>
          <a:lstStyle/>
          <a:p>
            <a:pPr algn="just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IN 2014" panose="020B0504020202020204" pitchFamily="34" charset="0"/>
              </a:rPr>
              <a:t>Desenvolvimento sustentável é o nome do processo que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DIN 2014" panose="020B0504020202020204" pitchFamily="34" charset="0"/>
              </a:rPr>
              <a:t>melhora as condições de vida no presente sem pôr em perigo os recursos das gerações futuras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IN 2014" panose="020B0504020202020204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IN 2014" panose="020B0504020202020204" pitchFamily="34" charset="0"/>
              </a:rPr>
              <a:t>O desenvolvimento sustentável é importante para garantir que tomamos medidas efectivas contra as alterações climáticas e a desigualdade social!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ea typeface="DIN 2014" panose="020B0504020202020204" pitchFamily="34" charset="0"/>
            </a:endParaRPr>
          </a:p>
          <a:p>
            <a:pPr marL="0" indent="0" algn="just">
              <a:buNone/>
            </a:pPr>
            <a:r>
              <a:rPr lang="en-US" sz="2000" b="1" dirty="0">
                <a:solidFill>
                  <a:schemeClr val="accent5"/>
                </a:solidFill>
                <a:ea typeface="DIN 2014" panose="020B0504020202020204" pitchFamily="34" charset="0"/>
              </a:rPr>
              <a:t>A sustentabilidade é o objetivo global, enquanto o desenvolvimento sustentável são os passos necessários para atingir esse objetivo.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CA2E0-DA62-4F2A-A6AB-2E01AF21AB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967" y="1572695"/>
            <a:ext cx="5951058" cy="357985"/>
          </a:xfrm>
        </p:spPr>
        <p:txBody>
          <a:bodyPr/>
          <a:lstStyle/>
          <a:p>
            <a:r>
              <a:rPr lang="en-US" sz="2800" b="1" dirty="0">
                <a:latin typeface="+mj-lt"/>
                <a:ea typeface="DIN 2014" panose="020B0504020202020204" pitchFamily="34" charset="0"/>
              </a:rPr>
              <a:t>Desenvolvimento sustentável</a:t>
            </a:r>
            <a:endParaRPr lang="en-US" sz="2800" b="1" dirty="0">
              <a:latin typeface="+mj-lt"/>
            </a:endParaRPr>
          </a:p>
        </p:txBody>
      </p:sp>
      <p:graphicFrame>
        <p:nvGraphicFramePr>
          <p:cNvPr id="5" name="Picture Placeholder 4">
            <a:extLst>
              <a:ext uri="{FF2B5EF4-FFF2-40B4-BE49-F238E27FC236}">
                <a16:creationId xmlns:a16="http://schemas.microsoft.com/office/drawing/2014/main" id="{6F53B775-9A40-07B9-8DB7-1279915306E4}"/>
              </a:ext>
            </a:extLst>
          </p:cNvPr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560100608"/>
              </p:ext>
            </p:extLst>
          </p:nvPr>
        </p:nvGraphicFramePr>
        <p:xfrm>
          <a:off x="7069956" y="2042318"/>
          <a:ext cx="4546600" cy="2773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473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2D6665-C9FB-4C07-8312-7A5FC3259C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8714" y="1498519"/>
            <a:ext cx="6457653" cy="357985"/>
          </a:xfrm>
        </p:spPr>
        <p:txBody>
          <a:bodyPr/>
          <a:lstStyle/>
          <a:p>
            <a:r>
              <a:rPr lang="en-US" sz="2800" b="1" dirty="0"/>
              <a:t>Três pilares da sustentabilidade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7B99B-A134-48C3-A4A5-93F0B4C6C7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8714" y="2178724"/>
            <a:ext cx="5904471" cy="2940052"/>
          </a:xfrm>
        </p:spPr>
        <p:txBody>
          <a:bodyPr/>
          <a:lstStyle/>
          <a:p>
            <a:pPr algn="just"/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DIN 2014" panose="020B0504020202020204" pitchFamily="34" charset="0"/>
              </a:rPr>
              <a:t>São três os pilares fundamentais da sustentabilidade: </a:t>
            </a:r>
            <a:r>
              <a:rPr lang="en-US" sz="20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DIN 2014" panose="020B0504020202020204" pitchFamily="34" charset="0"/>
              </a:rPr>
              <a:t>económico, social e ambiental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DIN 2014" panose="020B0504020202020204" pitchFamily="34" charset="0"/>
              </a:rPr>
              <a:t>. </a:t>
            </a:r>
          </a:p>
          <a:p>
            <a:pPr algn="just"/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DIN 2014" panose="020B0504020202020204" pitchFamily="34" charset="0"/>
              </a:rPr>
              <a:t>Isto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DIN 2014" panose="020B0504020202020204" pitchFamily="34" charset="0"/>
              </a:rPr>
              <a:t> significa que, para que as acções empreendidas pelos governos e pelos indivíduos sejam consideradas sustentáveis, devem obedecer aos seguintes critérios:</a:t>
            </a:r>
          </a:p>
          <a:p>
            <a:pPr marL="342900" indent="-342900" algn="just">
              <a:buClr>
                <a:schemeClr val="accent1"/>
              </a:buClr>
              <a:buAutoNum type="arabi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Economicamente eficiente;</a:t>
            </a:r>
          </a:p>
          <a:p>
            <a:pPr marL="342900" indent="-342900" algn="just">
              <a:buClr>
                <a:schemeClr val="accent1"/>
              </a:buClr>
              <a:buAutoNum type="arabicPeriod"/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Socialmente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equitativa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</a:p>
          <a:p>
            <a:pPr marL="342900" indent="-342900" algn="just">
              <a:buClr>
                <a:schemeClr val="accent1"/>
              </a:buClr>
              <a:buAutoNum type="arabi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Ecologicamente sustentável.</a:t>
            </a:r>
            <a:endParaRPr lang="en-US" sz="20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02267A2-EFA9-C412-4DF6-ABC386EDE6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6951739"/>
              </p:ext>
            </p:extLst>
          </p:nvPr>
        </p:nvGraphicFramePr>
        <p:xfrm>
          <a:off x="6683185" y="1417002"/>
          <a:ext cx="5341620" cy="4023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1944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872438-D3DA-808E-0A2C-2F5F5CD2A1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590" y="1194436"/>
            <a:ext cx="5921214" cy="357985"/>
          </a:xfrm>
        </p:spPr>
        <p:txBody>
          <a:bodyPr/>
          <a:lstStyle/>
          <a:p>
            <a:r>
              <a:rPr lang="en-IE" sz="2800" b="1" dirty="0">
                <a:solidFill>
                  <a:schemeClr val="accent6"/>
                </a:solidFill>
              </a:rPr>
              <a:t>Sustentabilidade económica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9389C-D66B-F350-EE92-6DA9E944AF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6589" y="1666334"/>
            <a:ext cx="6966736" cy="42490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A sustentabilidade económica significa </a:t>
            </a:r>
            <a:r>
              <a:rPr lang="en-IE" sz="2000" b="1" dirty="0">
                <a:solidFill>
                  <a:schemeClr val="accent6"/>
                </a:solidFill>
              </a:rPr>
              <a:t>avaliar o impacto ambiental da atividade económica </a:t>
            </a:r>
            <a:r>
              <a:rPr lang="en-IE" sz="2000" dirty="0"/>
              <a:t>e estabelecer práticas empresariais </a:t>
            </a:r>
            <a:r>
              <a:rPr lang="en-IE" sz="2000" b="1" dirty="0">
                <a:solidFill>
                  <a:schemeClr val="accent6"/>
                </a:solidFill>
              </a:rPr>
              <a:t>mais respeitadoras do ambiente, assegurando simultaneamente a estabilidade económica</a:t>
            </a:r>
            <a:r>
              <a:rPr lang="en-IE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/>
              <a:t>Os exemplos incluem</a:t>
            </a:r>
            <a:r>
              <a:rPr lang="en-IE" sz="2000" dirty="0"/>
              <a:t>:</a:t>
            </a:r>
          </a:p>
          <a:p>
            <a:pPr marL="620713" indent="-285750">
              <a:buFont typeface="Arial" panose="020B0604020202020204" pitchFamily="34" charset="0"/>
              <a:buChar char="•"/>
            </a:pPr>
            <a:r>
              <a:rPr lang="en-IE" sz="2000" dirty="0"/>
              <a:t>Os editores de livros estão a passar a utilizar papel reciclado (Iliana, 2021);</a:t>
            </a:r>
          </a:p>
          <a:p>
            <a:pPr marL="620713" indent="-285750">
              <a:buFont typeface="Arial" panose="020B0604020202020204" pitchFamily="34" charset="0"/>
              <a:buChar char="•"/>
            </a:pPr>
            <a:r>
              <a:rPr lang="en-IE" sz="2000" dirty="0"/>
              <a:t>A H&amp;M oferece descontos para a reciclagem de roupa usada na loja (H&amp;M, 2022);</a:t>
            </a:r>
          </a:p>
          <a:p>
            <a:pPr marL="620713" indent="-285750">
              <a:buFont typeface="Arial" panose="020B0604020202020204" pitchFamily="34" charset="0"/>
              <a:buChar char="•"/>
            </a:pPr>
            <a:r>
              <a:rPr lang="en-IE" sz="2000" dirty="0"/>
              <a:t>Os governos alargam as opções de transportes públicos e reduzem os preços dos transportes públicos para incentivar as pessoas a utilizá-los mais.</a:t>
            </a:r>
          </a:p>
        </p:txBody>
      </p:sp>
      <p:pic>
        <p:nvPicPr>
          <p:cNvPr id="6" name="Picture 5" descr="A picture containing cup, dark&#10;&#10;Description automatically generated">
            <a:extLst>
              <a:ext uri="{FF2B5EF4-FFF2-40B4-BE49-F238E27FC236}">
                <a16:creationId xmlns:a16="http://schemas.microsoft.com/office/drawing/2014/main" id="{864B478D-89A5-13DF-85D2-1A6E70FB7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155" y="575733"/>
            <a:ext cx="3454400" cy="518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214BC4-071B-119C-6578-5C29EF720C94}"/>
              </a:ext>
            </a:extLst>
          </p:cNvPr>
          <p:cNvSpPr txBox="1"/>
          <p:nvPr/>
        </p:nvSpPr>
        <p:spPr>
          <a:xfrm>
            <a:off x="8408105" y="5757333"/>
            <a:ext cx="3219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100" dirty="0"/>
              <a:t>Fonte da imagem: Nygard (2022), </a:t>
            </a:r>
            <a:r>
              <a:rPr lang="en-IE" sz="1100" dirty="0" err="1"/>
              <a:t>Unsplash</a:t>
            </a:r>
            <a:endParaRPr lang="en-IE" sz="1100" dirty="0"/>
          </a:p>
        </p:txBody>
      </p:sp>
    </p:spTree>
    <p:extLst>
      <p:ext uri="{BB962C8B-B14F-4D97-AF65-F5344CB8AC3E}">
        <p14:creationId xmlns:p14="http://schemas.microsoft.com/office/powerpoint/2010/main" val="1359305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595D19-61AC-51E2-18DC-3E759E3CBB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674" y="1161320"/>
            <a:ext cx="6008764" cy="561104"/>
          </a:xfrm>
        </p:spPr>
        <p:txBody>
          <a:bodyPr>
            <a:normAutofit/>
          </a:bodyPr>
          <a:lstStyle/>
          <a:p>
            <a:r>
              <a:rPr lang="en-IE" sz="2400" b="1" dirty="0">
                <a:solidFill>
                  <a:schemeClr val="accent5"/>
                </a:solidFill>
                <a:latin typeface="+mj-lt"/>
              </a:rPr>
              <a:t>Sustentabilidade social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BD032-4C9D-33B8-BEA7-782FD62CFD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674" y="1597017"/>
            <a:ext cx="6790826" cy="2940052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 sustentabilidade social refere-se às acções sociais tomadas para </a:t>
            </a:r>
            <a:r>
              <a:rPr lang="en-US" sz="1800" b="1" dirty="0">
                <a:solidFill>
                  <a:schemeClr val="accent5"/>
                </a:solidFill>
              </a:rPr>
              <a:t>garantir o bem-estar e a resistência de uma comunidade</a:t>
            </a:r>
            <a:r>
              <a:rPr lang="en-US" sz="1800" dirty="0"/>
              <a:t>. Muitas vezes o pilar mais incompreendido, a sustentabilidade social consiste em </a:t>
            </a:r>
            <a:r>
              <a:rPr lang="en-US" sz="1800" b="1" dirty="0">
                <a:solidFill>
                  <a:schemeClr val="accent5"/>
                </a:solidFill>
              </a:rPr>
              <a:t>identificar e gerir os impactos, tanto positivos como negativos, sobre as pessoas</a:t>
            </a:r>
            <a:r>
              <a:rPr lang="en-US" sz="1800" dirty="0"/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Os exemplos incluem</a:t>
            </a:r>
            <a:r>
              <a:rPr lang="en-US" sz="1800" dirty="0"/>
              <a:t>:</a:t>
            </a:r>
          </a:p>
          <a:p>
            <a:pPr marL="80962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Proporcionar custos de acolhimento de crianças gratuitos ou reduzidos para incentivar os pais a regressarem ou a integrarem o mercado de trabalho;</a:t>
            </a:r>
          </a:p>
          <a:p>
            <a:pPr marL="80962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Aumentar as oportunidades de educação para as pessoas com menos oportunidades;</a:t>
            </a:r>
          </a:p>
          <a:p>
            <a:pPr marL="80962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Introduzir políticas para abolir as diferenças salariais entre homens e mulheres.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FBEDCC7-5BFB-3F33-D519-B8FC4E449C9C}"/>
              </a:ext>
            </a:extLst>
          </p:cNvPr>
          <p:cNvGraphicFramePr>
            <a:graphicFrameLocks noGrp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191117038"/>
              </p:ext>
            </p:extLst>
          </p:nvPr>
        </p:nvGraphicFramePr>
        <p:xfrm>
          <a:off x="6491287" y="1149486"/>
          <a:ext cx="5881687" cy="406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F493551-8A4A-7DFA-4918-58D0DD08A5C5}"/>
              </a:ext>
            </a:extLst>
          </p:cNvPr>
          <p:cNvSpPr txBox="1"/>
          <p:nvPr/>
        </p:nvSpPr>
        <p:spPr>
          <a:xfrm>
            <a:off x="7517605" y="5419885"/>
            <a:ext cx="3829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>
                <a:solidFill>
                  <a:schemeClr val="accent4"/>
                </a:solidFill>
              </a:rPr>
              <a:t>Os cinco pilares da sustentabilidade social</a:t>
            </a:r>
          </a:p>
        </p:txBody>
      </p:sp>
    </p:spTree>
    <p:extLst>
      <p:ext uri="{BB962C8B-B14F-4D97-AF65-F5344CB8AC3E}">
        <p14:creationId xmlns:p14="http://schemas.microsoft.com/office/powerpoint/2010/main" val="3181703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8317B8-FAAD-F030-9A11-93DDD86D2E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3936" y="1228725"/>
            <a:ext cx="5784285" cy="357985"/>
          </a:xfrm>
        </p:spPr>
        <p:txBody>
          <a:bodyPr/>
          <a:lstStyle/>
          <a:p>
            <a:r>
              <a:rPr lang="en-IE" sz="2800" b="1" dirty="0">
                <a:solidFill>
                  <a:schemeClr val="accent2"/>
                </a:solidFill>
                <a:latin typeface="+mj-lt"/>
              </a:rPr>
              <a:t>Sustentabilidade ambiental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DB006-A1DC-8F5B-22DF-30A3E78823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3936" y="1889612"/>
            <a:ext cx="5785297" cy="2415209"/>
          </a:xfrm>
        </p:spPr>
        <p:txBody>
          <a:bodyPr/>
          <a:lstStyle/>
          <a:p>
            <a:pPr algn="just"/>
            <a:r>
              <a:rPr lang="en-IE" sz="2000" dirty="0">
                <a:latin typeface="Arial Nova Light" panose="020B0304020202020204" pitchFamily="34" charset="0"/>
              </a:rPr>
              <a:t>A sustentabilidade ambiental implica a tomada de decisões que beneficiem a proteção do mundo natural, com o objetivo de </a:t>
            </a:r>
            <a:r>
              <a:rPr lang="en-IE" sz="2000" b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manter a capacidade do ambiente para suportar a vida humana</a:t>
            </a:r>
            <a:r>
              <a:rPr lang="en-IE" sz="2000" dirty="0">
                <a:latin typeface="Arial Nova Light" panose="020B0304020202020204" pitchFamily="34" charset="0"/>
              </a:rPr>
              <a:t>.</a:t>
            </a:r>
          </a:p>
          <a:p>
            <a:pPr algn="just"/>
            <a:r>
              <a:rPr lang="en-IE" sz="2000" dirty="0">
                <a:latin typeface="Arial Nova Light" panose="020B0304020202020204" pitchFamily="34" charset="0"/>
              </a:rPr>
              <a:t>Os exemplos incluem: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2000" dirty="0">
                <a:latin typeface="Arial Nova Light" panose="020B0304020202020204" pitchFamily="34" charset="0"/>
              </a:rPr>
              <a:t>Proibir os plásticos de utilização única e reduzir a quantidade de plástico utilizada na vida quotidiana;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2000" dirty="0">
                <a:latin typeface="Arial Nova Light" panose="020B0304020202020204" pitchFamily="34" charset="0"/>
              </a:rPr>
              <a:t>Incentivar a utilização de transportes eléctricos;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2000" dirty="0">
                <a:latin typeface="Arial Nova Light" panose="020B0304020202020204" pitchFamily="34" charset="0"/>
              </a:rPr>
              <a:t>Incentivar a conservação da água </a:t>
            </a:r>
          </a:p>
        </p:txBody>
      </p:sp>
      <p:pic>
        <p:nvPicPr>
          <p:cNvPr id="5" name="Picture Placeholder 4" descr="A picture containing tree, person, outdoor, group&#10;&#10;Description automatically generated">
            <a:extLst>
              <a:ext uri="{FF2B5EF4-FFF2-40B4-BE49-F238E27FC236}">
                <a16:creationId xmlns:a16="http://schemas.microsoft.com/office/drawing/2014/main" id="{9E812289-FE1C-F6CB-4F0F-78D684443C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6402" b="16402"/>
          <a:stretch>
            <a:fillRect/>
          </a:stretch>
        </p:blipFill>
        <p:spPr>
          <a:xfrm>
            <a:off x="0" y="1228725"/>
            <a:ext cx="4592638" cy="4629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1F4F4E-0568-0926-D0A8-F7F89B402A6D}"/>
              </a:ext>
            </a:extLst>
          </p:cNvPr>
          <p:cNvSpPr txBox="1"/>
          <p:nvPr/>
        </p:nvSpPr>
        <p:spPr>
          <a:xfrm>
            <a:off x="0" y="5857875"/>
            <a:ext cx="3219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dirty="0"/>
              <a:t>Fonte da imagem: </a:t>
            </a:r>
            <a:r>
              <a:rPr lang="en-IE" sz="1100" dirty="0" err="1"/>
              <a:t>Kahassy </a:t>
            </a:r>
            <a:r>
              <a:rPr lang="en-IE" sz="1100" dirty="0"/>
              <a:t>(2022), </a:t>
            </a:r>
            <a:r>
              <a:rPr lang="en-IE" sz="1100" dirty="0" err="1"/>
              <a:t>Unsplash</a:t>
            </a:r>
            <a:endParaRPr lang="en-IE" sz="1100" dirty="0"/>
          </a:p>
        </p:txBody>
      </p:sp>
    </p:spTree>
    <p:extLst>
      <p:ext uri="{BB962C8B-B14F-4D97-AF65-F5344CB8AC3E}">
        <p14:creationId xmlns:p14="http://schemas.microsoft.com/office/powerpoint/2010/main" val="227316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BC0DF9-C1B0-E3B6-11B6-FB18337E90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45" y="1352085"/>
            <a:ext cx="5520555" cy="357985"/>
          </a:xfrm>
        </p:spPr>
        <p:txBody>
          <a:bodyPr/>
          <a:lstStyle/>
          <a:p>
            <a:r>
              <a:rPr lang="en-IE" b="1" dirty="0">
                <a:solidFill>
                  <a:schemeClr val="accent3"/>
                </a:solidFill>
                <a:latin typeface="+mj-lt"/>
              </a:rPr>
              <a:t>ACTIVIDADE #1 - SPEED DATING!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80F52-E6B2-282C-F375-C00A0A8FF5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4434" y="1958973"/>
            <a:ext cx="4762500" cy="2940052"/>
          </a:xfrm>
        </p:spPr>
        <p:txBody>
          <a:bodyPr/>
          <a:lstStyle/>
          <a:p>
            <a:pPr algn="just"/>
            <a:r>
              <a:rPr lang="en-IE" sz="2000" dirty="0"/>
              <a:t>Nos 10 minutos seguintes, tens de descobrir o que </a:t>
            </a:r>
            <a:r>
              <a:rPr lang="en-IE" sz="2000" b="1" dirty="0">
                <a:solidFill>
                  <a:schemeClr val="accent3"/>
                </a:solidFill>
              </a:rPr>
              <a:t>significa sustentabilidade para </a:t>
            </a:r>
            <a:r>
              <a:rPr lang="en-IE" sz="2000" b="1" dirty="0" err="1">
                <a:solidFill>
                  <a:schemeClr val="accent3"/>
                </a:solidFill>
              </a:rPr>
              <a:t>todos</a:t>
            </a:r>
            <a:r>
              <a:rPr lang="en-IE" sz="2000" b="1" dirty="0">
                <a:solidFill>
                  <a:schemeClr val="accent3"/>
                </a:solidFill>
              </a:rPr>
              <a:t> e </a:t>
            </a:r>
            <a:r>
              <a:rPr lang="en-IE" sz="2000" b="1" dirty="0" err="1">
                <a:solidFill>
                  <a:schemeClr val="accent3"/>
                </a:solidFill>
              </a:rPr>
              <a:t>todas</a:t>
            </a:r>
            <a:r>
              <a:rPr lang="en-IE" sz="2000" b="1" dirty="0">
                <a:solidFill>
                  <a:schemeClr val="accent3"/>
                </a:solidFill>
              </a:rPr>
              <a:t> </a:t>
            </a:r>
            <a:r>
              <a:rPr lang="en-IE" sz="2000" b="1" dirty="0" err="1">
                <a:solidFill>
                  <a:schemeClr val="accent3"/>
                </a:solidFill>
              </a:rPr>
              <a:t>presentes</a:t>
            </a:r>
            <a:r>
              <a:rPr lang="en-IE" sz="2000" b="1" dirty="0">
                <a:solidFill>
                  <a:schemeClr val="accent3"/>
                </a:solidFill>
              </a:rPr>
              <a:t> na sala</a:t>
            </a:r>
            <a:r>
              <a:rPr lang="en-IE" sz="2000" dirty="0"/>
              <a:t>.</a:t>
            </a:r>
          </a:p>
          <a:p>
            <a:pPr algn="just"/>
            <a:r>
              <a:rPr lang="en-IE" sz="2000" dirty="0" err="1"/>
              <a:t>Só</a:t>
            </a:r>
            <a:r>
              <a:rPr lang="en-IE" sz="2000" dirty="0"/>
              <a:t> </a:t>
            </a:r>
            <a:r>
              <a:rPr lang="en-IE" sz="2000" dirty="0" err="1"/>
              <a:t>têm</a:t>
            </a:r>
            <a:r>
              <a:rPr lang="en-IE" sz="2000" dirty="0"/>
              <a:t> um minuto para discutir as seguintes questões antes de terem de mudar de par:</a:t>
            </a:r>
          </a:p>
          <a:p>
            <a:pPr algn="ctr"/>
            <a:r>
              <a:rPr lang="en-IE" sz="2000" b="1" i="1" dirty="0">
                <a:solidFill>
                  <a:schemeClr val="accent3"/>
                </a:solidFill>
              </a:rPr>
              <a:t>Porque é que </a:t>
            </a:r>
            <a:r>
              <a:rPr lang="en-IE" sz="2000" b="1" i="1" dirty="0" err="1">
                <a:solidFill>
                  <a:schemeClr val="accent3"/>
                </a:solidFill>
              </a:rPr>
              <a:t>achas</a:t>
            </a:r>
            <a:r>
              <a:rPr lang="en-IE" sz="2000" b="1" i="1" dirty="0">
                <a:solidFill>
                  <a:schemeClr val="accent3"/>
                </a:solidFill>
              </a:rPr>
              <a:t> que a sustentabilidade é importante?</a:t>
            </a:r>
          </a:p>
          <a:p>
            <a:pPr algn="ctr"/>
            <a:r>
              <a:rPr lang="en-IE" sz="2000" b="1" i="1" dirty="0">
                <a:solidFill>
                  <a:schemeClr val="accent3"/>
                </a:solidFill>
              </a:rPr>
              <a:t>Como é que </a:t>
            </a:r>
            <a:r>
              <a:rPr lang="en-IE" sz="2000" b="1" i="1" dirty="0" err="1">
                <a:solidFill>
                  <a:schemeClr val="accent3"/>
                </a:solidFill>
              </a:rPr>
              <a:t>tentas</a:t>
            </a:r>
            <a:r>
              <a:rPr lang="en-IE" sz="2000" b="1" i="1" dirty="0">
                <a:solidFill>
                  <a:schemeClr val="accent3"/>
                </a:solidFill>
              </a:rPr>
              <a:t> ser sustentável </a:t>
            </a:r>
            <a:r>
              <a:rPr lang="en-IE" sz="2000" b="1" i="1" dirty="0" err="1">
                <a:solidFill>
                  <a:schemeClr val="accent3"/>
                </a:solidFill>
              </a:rPr>
              <a:t>na</a:t>
            </a:r>
            <a:r>
              <a:rPr lang="en-IE" sz="2000" b="1" i="1" dirty="0">
                <a:solidFill>
                  <a:schemeClr val="accent3"/>
                </a:solidFill>
              </a:rPr>
              <a:t> </a:t>
            </a:r>
            <a:r>
              <a:rPr lang="en-IE" sz="2000" b="1" i="1" dirty="0" err="1">
                <a:solidFill>
                  <a:schemeClr val="accent3"/>
                </a:solidFill>
              </a:rPr>
              <a:t>tua</a:t>
            </a:r>
            <a:r>
              <a:rPr lang="en-IE" sz="2000" b="1" i="1" dirty="0">
                <a:solidFill>
                  <a:schemeClr val="accent3"/>
                </a:solidFill>
              </a:rPr>
              <a:t> vida quotidiana?</a:t>
            </a:r>
          </a:p>
        </p:txBody>
      </p:sp>
      <p:pic>
        <p:nvPicPr>
          <p:cNvPr id="6" name="Picture 5" descr="A couple of wom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38E65C4-B8C1-63E8-0955-D97C8FB10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31078"/>
            <a:ext cx="5693765" cy="3795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05A26F-A7C1-4A9D-C87C-3CDE8F0DE981}"/>
              </a:ext>
            </a:extLst>
          </p:cNvPr>
          <p:cNvSpPr txBox="1"/>
          <p:nvPr/>
        </p:nvSpPr>
        <p:spPr>
          <a:xfrm>
            <a:off x="8362950" y="5361535"/>
            <a:ext cx="34625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100" dirty="0"/>
              <a:t>Fonte da imagem: WOC In Tech (2019), </a:t>
            </a:r>
            <a:r>
              <a:rPr lang="en-IE" sz="1100" dirty="0" err="1"/>
              <a:t>Unsplash</a:t>
            </a:r>
            <a:endParaRPr lang="en-IE" sz="1100" dirty="0"/>
          </a:p>
        </p:txBody>
      </p:sp>
    </p:spTree>
    <p:extLst>
      <p:ext uri="{BB962C8B-B14F-4D97-AF65-F5344CB8AC3E}">
        <p14:creationId xmlns:p14="http://schemas.microsoft.com/office/powerpoint/2010/main" val="7344875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15387"/>
      </a:accent1>
      <a:accent2>
        <a:srgbClr val="98CB54"/>
      </a:accent2>
      <a:accent3>
        <a:srgbClr val="880592"/>
      </a:accent3>
      <a:accent4>
        <a:srgbClr val="23225E"/>
      </a:accent4>
      <a:accent5>
        <a:srgbClr val="0E879D"/>
      </a:accent5>
      <a:accent6>
        <a:srgbClr val="F48550"/>
      </a:accent6>
      <a:hlink>
        <a:srgbClr val="98CB54"/>
      </a:hlink>
      <a:folHlink>
        <a:srgbClr val="815387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 Enterprise PP-template 2" id="{E7286CFE-0D0F-0947-B333-507D6791D727}" vid="{301829C8-4940-A947-A23B-F39A4FF2D70C}"/>
    </a:ext>
  </a:extLst>
</a:theme>
</file>

<file path=ppt/theme/theme2.xml><?xml version="1.0" encoding="utf-8"?>
<a:theme xmlns:a="http://schemas.openxmlformats.org/drawingml/2006/main" name="1_Tema do Offic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15387"/>
      </a:accent1>
      <a:accent2>
        <a:srgbClr val="98CB54"/>
      </a:accent2>
      <a:accent3>
        <a:srgbClr val="880592"/>
      </a:accent3>
      <a:accent4>
        <a:srgbClr val="23225E"/>
      </a:accent4>
      <a:accent5>
        <a:srgbClr val="0E879D"/>
      </a:accent5>
      <a:accent6>
        <a:srgbClr val="F48550"/>
      </a:accent6>
      <a:hlink>
        <a:srgbClr val="98CB54"/>
      </a:hlink>
      <a:folHlink>
        <a:srgbClr val="815387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 Enterprise PP-template 2" id="{E7286CFE-0D0F-0947-B333-507D6791D727}" vid="{301829C8-4940-A947-A23B-F39A4FF2D70C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</Words>
  <Application>Microsoft Office PowerPoint</Application>
  <PresentationFormat>Widescreen</PresentationFormat>
  <Paragraphs>56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 Nova Light</vt:lpstr>
      <vt:lpstr>Calibri</vt:lpstr>
      <vt:lpstr>Montserrat</vt:lpstr>
      <vt:lpstr>Open Sans</vt:lpstr>
      <vt:lpstr>Wingdings</vt:lpstr>
      <vt:lpstr>Tema do Office</vt:lpstr>
      <vt:lpstr>1_Tema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Giannis Sifakis</dc:creator>
  <cp:lastModifiedBy>Giannis Sifakis</cp:lastModifiedBy>
  <cp:revision>1</cp:revision>
  <dcterms:modified xsi:type="dcterms:W3CDTF">2023-09-27T13:56:03Z</dcterms:modified>
</cp:coreProperties>
</file>