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2" r:id="rId4"/>
    <p:sldId id="267" r:id="rId5"/>
    <p:sldId id="292" r:id="rId6"/>
    <p:sldId id="293" r:id="rId7"/>
    <p:sldId id="278" r:id="rId8"/>
    <p:sldId id="298" r:id="rId9"/>
    <p:sldId id="269" r:id="rId10"/>
  </p:sldIdLst>
  <p:sldSz cx="12192000" cy="6858000"/>
  <p:notesSz cx="10018713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C25"/>
    <a:srgbClr val="E01483"/>
    <a:srgbClr val="00AED9"/>
    <a:srgbClr val="183567"/>
    <a:srgbClr val="02558B"/>
    <a:srgbClr val="5DBB46"/>
    <a:srgbClr val="007DBC"/>
    <a:srgbClr val="48773E"/>
    <a:srgbClr val="CF8D29"/>
    <a:srgbClr val="D3A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88553" autoAdjust="0"/>
  </p:normalViewPr>
  <p:slideViewPr>
    <p:cSldViewPr snapToGrid="0" snapToObjects="1">
      <p:cViewPr varScale="1">
        <p:scale>
          <a:sx n="98" d="100"/>
          <a:sy n="98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21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hyperlink" Target="https://www.un.org/sustainabledevelopment/wp-content/uploads/2022/07/Goal-13-infographic.pdf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hyperlink" Target="https://www.un.org/sustainabledevelopment/wp-content/uploads/2022/07/Goal-11-infographic.pdf" TargetMode="External"/><Relationship Id="rId1" Type="http://schemas.openxmlformats.org/officeDocument/2006/relationships/hyperlink" Target="https://www.un.org/sustainabledevelopment/wp-content/uploads/2022/07/Goal-10-infographic.pdf" TargetMode="Externa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hyperlink" Target="https://www.un.org/sustainabledevelopment/wp-content/uploads/2022/07/Goal-12-infographic.pdf" TargetMode="External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hyperlink" Target="https://www.un.org/sustainabledevelopment/wp-content/uploads/2022/07/Goal-3-infographic.pdf" TargetMode="External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hyperlink" Target="https://www.un.org/sustainabledevelopment/wp-content/uploads/2022/07/Goal-2-infographic.pdf" TargetMode="External"/><Relationship Id="rId1" Type="http://schemas.openxmlformats.org/officeDocument/2006/relationships/hyperlink" Target="https://www.un.org/sustainabledevelopment/wp-content/uploads/2022/07/Goal-1-infographic.pdf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hyperlink" Target="https://www.un.org/sustainabledevelopment/wp-content/uploads/2022/07/Goal-5-infograhic.pdf" TargetMode="External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hyperlink" Target="https://www.un.org/sustainabledevelopment/wp-content/uploads/2022/07/Goal-4-infographic.pdf" TargetMode="External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hyperlink" Target="https://www.un.org/sustainabledevelopment/wp-content/uploads/2022/07/Goal-8-infographic.pdf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hyperlink" Target="https://www.un.org/sustainabledevelopment/wp-content/uploads/2022/07/Goal-7-infographic.pdf" TargetMode="External"/><Relationship Id="rId1" Type="http://schemas.openxmlformats.org/officeDocument/2006/relationships/hyperlink" Target="https://www.un.org/sustainabledevelopment/wp-content/uploads/2022/07/Goal-6-infographic.pdf" TargetMode="Externa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hyperlink" Target="https://www.un.org/sustainabledevelopment/wp-content/uploads/2022/07/Goal-9-infographic.pdf" TargetMode="External"/><Relationship Id="rId9" Type="http://schemas.openxmlformats.org/officeDocument/2006/relationships/image" Target="../media/image3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hyperlink" Target="https://www.un.org/sustainabledevelopment/wp-content/uploads/2022/07/Goal-16-infographc.pdf" TargetMode="External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hyperlink" Target="https://www.un.org/sustainabledevelopment/wp-content/uploads/2022/07/Goal-15-infographic.pdf" TargetMode="External"/><Relationship Id="rId1" Type="http://schemas.openxmlformats.org/officeDocument/2006/relationships/hyperlink" Target="https://www.un.org/sustainabledevelopment/wp-content/uploads/2022/07/Goal-14-infographic.pdf" TargetMode="Externa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hyperlink" Target="https://www.un.org/sustainabledevelopment/wp-content/uploads/2022/07/Goal-17-infographc.pdf" TargetMode="External"/><Relationship Id="rId9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FF812-A73D-4FF6-8DC5-48EB69196BE4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420B3BA0-5981-43DD-889E-19C5C2064476}">
      <dgm:prSet phldrT="[Text]"/>
      <dgm:spPr>
        <a:solidFill>
          <a:srgbClr val="E11484"/>
        </a:solidFill>
      </dgm:spPr>
      <dgm:t>
        <a:bodyPr/>
        <a:lstStyle/>
        <a:p>
          <a:r>
            <a:rPr lang="en-IE" b="1"/>
            <a:t>10. Desigualdades reduzidas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150E473B-B0A1-4CD3-824F-2C9243B590B3}" type="parTrans" cxnId="{B118731C-770D-4EBD-A97B-325C1AC7CB75}">
      <dgm:prSet/>
      <dgm:spPr/>
      <dgm:t>
        <a:bodyPr/>
        <a:lstStyle/>
        <a:p>
          <a:endParaRPr lang="en-IE"/>
        </a:p>
      </dgm:t>
    </dgm:pt>
    <dgm:pt modelId="{2F39D96D-A1B9-4F8A-9156-E53052ADFBD1}" type="sibTrans" cxnId="{B118731C-770D-4EBD-A97B-325C1AC7CB75}">
      <dgm:prSet/>
      <dgm:spPr/>
      <dgm:t>
        <a:bodyPr/>
        <a:lstStyle/>
        <a:p>
          <a:endParaRPr lang="en-IE"/>
        </a:p>
      </dgm:t>
    </dgm:pt>
    <dgm:pt modelId="{2742175E-AE73-4F42-90E8-3513754D41B6}">
      <dgm:prSet phldrT="[Text]"/>
      <dgm:spPr>
        <a:solidFill>
          <a:srgbClr val="F99D26"/>
        </a:solidFill>
      </dgm:spPr>
      <dgm:t>
        <a:bodyPr/>
        <a:lstStyle/>
        <a:p>
          <a:r>
            <a:rPr lang="en-IE" b="1" dirty="0"/>
            <a:t>11. Cidades e comunidades sustentáveis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271CE791-F94A-4845-98C0-57D41FAE2252}" type="parTrans" cxnId="{3D4DFA7D-EB6C-4EDC-9264-6FF83DB5B024}">
      <dgm:prSet/>
      <dgm:spPr/>
      <dgm:t>
        <a:bodyPr/>
        <a:lstStyle/>
        <a:p>
          <a:endParaRPr lang="en-IE"/>
        </a:p>
      </dgm:t>
    </dgm:pt>
    <dgm:pt modelId="{8E16D24E-D0E8-49B0-B0C4-8C43939C1876}" type="sibTrans" cxnId="{3D4DFA7D-EB6C-4EDC-9264-6FF83DB5B024}">
      <dgm:prSet/>
      <dgm:spPr/>
      <dgm:t>
        <a:bodyPr/>
        <a:lstStyle/>
        <a:p>
          <a:endParaRPr lang="en-IE"/>
        </a:p>
      </dgm:t>
    </dgm:pt>
    <dgm:pt modelId="{3BA00D14-65F6-4044-83D5-EB2D0E63E93D}">
      <dgm:prSet phldrT="[Text]"/>
      <dgm:spPr>
        <a:solidFill>
          <a:srgbClr val="48773E"/>
        </a:solidFill>
      </dgm:spPr>
      <dgm:t>
        <a:bodyPr/>
        <a:lstStyle/>
        <a:p>
          <a:r>
            <a:rPr lang="en-IE" b="1"/>
            <a:t>13. Ação climática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8FFCFD4E-AFC6-4D99-BC46-B9D58B2098BA}" type="parTrans" cxnId="{DF243D3C-0216-4616-A440-AA514BA39B10}">
      <dgm:prSet/>
      <dgm:spPr/>
      <dgm:t>
        <a:bodyPr/>
        <a:lstStyle/>
        <a:p>
          <a:endParaRPr lang="en-IE"/>
        </a:p>
      </dgm:t>
    </dgm:pt>
    <dgm:pt modelId="{358A3764-E665-453C-BB53-DDC2B923ADA5}" type="sibTrans" cxnId="{DF243D3C-0216-4616-A440-AA514BA39B10}">
      <dgm:prSet/>
      <dgm:spPr/>
      <dgm:t>
        <a:bodyPr/>
        <a:lstStyle/>
        <a:p>
          <a:endParaRPr lang="en-IE"/>
        </a:p>
      </dgm:t>
    </dgm:pt>
    <dgm:pt modelId="{D3E29CFE-AAD1-42D0-A58F-46654687F06C}">
      <dgm:prSet phldrT="[Text]"/>
      <dgm:spPr>
        <a:solidFill>
          <a:srgbClr val="CF8D2A"/>
        </a:solidFill>
      </dgm:spPr>
      <dgm:t>
        <a:bodyPr/>
        <a:lstStyle/>
        <a:p>
          <a:r>
            <a:rPr lang="en-IE" b="1" dirty="0"/>
            <a:t>12. Consumo e produção responsáveis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04789982-E1F7-4685-A5FD-CC345351A3FC}" type="sibTrans" cxnId="{2D173405-4A17-439C-8FCE-EE8F6EB45C7D}">
      <dgm:prSet/>
      <dgm:spPr/>
      <dgm:t>
        <a:bodyPr/>
        <a:lstStyle/>
        <a:p>
          <a:endParaRPr lang="en-IE"/>
        </a:p>
      </dgm:t>
    </dgm:pt>
    <dgm:pt modelId="{E278554C-ED18-45E0-9630-48AB87B057FB}" type="parTrans" cxnId="{2D173405-4A17-439C-8FCE-EE8F6EB45C7D}">
      <dgm:prSet/>
      <dgm:spPr/>
      <dgm:t>
        <a:bodyPr/>
        <a:lstStyle/>
        <a:p>
          <a:endParaRPr lang="en-IE"/>
        </a:p>
      </dgm:t>
    </dgm:pt>
    <dgm:pt modelId="{11BEEB2C-0C44-4E01-838C-FBFB23501CC5}" type="pres">
      <dgm:prSet presAssocID="{132FF812-A73D-4FF6-8DC5-48EB69196BE4}" presName="linearFlow" presStyleCnt="0">
        <dgm:presLayoutVars>
          <dgm:dir/>
          <dgm:resizeHandles val="exact"/>
        </dgm:presLayoutVars>
      </dgm:prSet>
      <dgm:spPr/>
    </dgm:pt>
    <dgm:pt modelId="{498C8485-CAE6-482A-AD6B-48D7A8C92D6F}" type="pres">
      <dgm:prSet presAssocID="{420B3BA0-5981-43DD-889E-19C5C2064476}" presName="comp" presStyleCnt="0"/>
      <dgm:spPr/>
    </dgm:pt>
    <dgm:pt modelId="{4857E7F2-48E2-4C0B-B6D0-14A58B3C62E3}" type="pres">
      <dgm:prSet presAssocID="{420B3BA0-5981-43DD-889E-19C5C2064476}" presName="rect2" presStyleLbl="node1" presStyleIdx="0" presStyleCnt="4">
        <dgm:presLayoutVars>
          <dgm:bulletEnabled val="1"/>
        </dgm:presLayoutVars>
      </dgm:prSet>
      <dgm:spPr/>
    </dgm:pt>
    <dgm:pt modelId="{D3633053-158F-4BA1-99DD-E4E32AEB5D2E}" type="pres">
      <dgm:prSet presAssocID="{420B3BA0-5981-43DD-889E-19C5C2064476}" presName="rect1" presStyleLbl="lnNode1" presStyleIdx="0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E4B74A25-22C0-4706-AD38-EF18AF1DD855}" type="pres">
      <dgm:prSet presAssocID="{2F39D96D-A1B9-4F8A-9156-E53052ADFBD1}" presName="sibTrans" presStyleCnt="0"/>
      <dgm:spPr/>
    </dgm:pt>
    <dgm:pt modelId="{5CB3C324-F014-41F3-BBD2-C7D508C9CD00}" type="pres">
      <dgm:prSet presAssocID="{2742175E-AE73-4F42-90E8-3513754D41B6}" presName="comp" presStyleCnt="0"/>
      <dgm:spPr/>
    </dgm:pt>
    <dgm:pt modelId="{ED91649F-FAF2-4916-98DD-409141B112C0}" type="pres">
      <dgm:prSet presAssocID="{2742175E-AE73-4F42-90E8-3513754D41B6}" presName="rect2" presStyleLbl="node1" presStyleIdx="1" presStyleCnt="4">
        <dgm:presLayoutVars>
          <dgm:bulletEnabled val="1"/>
        </dgm:presLayoutVars>
      </dgm:prSet>
      <dgm:spPr/>
    </dgm:pt>
    <dgm:pt modelId="{3F0541B1-5DA5-4765-B0C4-9B0F0DC95DE2}" type="pres">
      <dgm:prSet presAssocID="{2742175E-AE73-4F42-90E8-3513754D41B6}" presName="rect1" presStyleLbl="lnNode1" presStyleIdx="1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1E3F4697-24FD-4E05-B094-8E32E9F71BE4}" type="pres">
      <dgm:prSet presAssocID="{8E16D24E-D0E8-49B0-B0C4-8C43939C1876}" presName="sibTrans" presStyleCnt="0"/>
      <dgm:spPr/>
    </dgm:pt>
    <dgm:pt modelId="{6D1C0857-123B-44ED-BC38-B44FBF5B0559}" type="pres">
      <dgm:prSet presAssocID="{D3E29CFE-AAD1-42D0-A58F-46654687F06C}" presName="comp" presStyleCnt="0"/>
      <dgm:spPr/>
    </dgm:pt>
    <dgm:pt modelId="{C936FF64-6E21-46FB-8759-84FF33B5AAB7}" type="pres">
      <dgm:prSet presAssocID="{D3E29CFE-AAD1-42D0-A58F-46654687F06C}" presName="rect2" presStyleLbl="node1" presStyleIdx="2" presStyleCnt="4">
        <dgm:presLayoutVars>
          <dgm:bulletEnabled val="1"/>
        </dgm:presLayoutVars>
      </dgm:prSet>
      <dgm:spPr/>
    </dgm:pt>
    <dgm:pt modelId="{4776EAF6-622A-4479-BEAE-588DD786646C}" type="pres">
      <dgm:prSet presAssocID="{D3E29CFE-AAD1-42D0-A58F-46654687F06C}" presName="rect1" presStyleLbl="lnNode1" presStyleIdx="2" presStyleCnt="4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Infinity with solid fill"/>
        </a:ext>
      </dgm:extLst>
    </dgm:pt>
    <dgm:pt modelId="{A8E6FB5D-A500-4967-9FD7-D15EED05E27E}" type="pres">
      <dgm:prSet presAssocID="{04789982-E1F7-4685-A5FD-CC345351A3FC}" presName="sibTrans" presStyleCnt="0"/>
      <dgm:spPr/>
    </dgm:pt>
    <dgm:pt modelId="{1BE4F0ED-F5F7-4C61-8ECE-9C26E8FBEB4A}" type="pres">
      <dgm:prSet presAssocID="{3BA00D14-65F6-4044-83D5-EB2D0E63E93D}" presName="comp" presStyleCnt="0"/>
      <dgm:spPr/>
    </dgm:pt>
    <dgm:pt modelId="{F3C0CD34-4168-427D-97B9-80024990FFD5}" type="pres">
      <dgm:prSet presAssocID="{3BA00D14-65F6-4044-83D5-EB2D0E63E93D}" presName="rect2" presStyleLbl="node1" presStyleIdx="3" presStyleCnt="4">
        <dgm:presLayoutVars>
          <dgm:bulletEnabled val="1"/>
        </dgm:presLayoutVars>
      </dgm:prSet>
      <dgm:spPr/>
    </dgm:pt>
    <dgm:pt modelId="{AEBB5E31-83EB-4C74-97DD-4D64323D5B26}" type="pres">
      <dgm:prSet presAssocID="{3BA00D14-65F6-4044-83D5-EB2D0E63E93D}" presName="rect1" presStyleLbl="lnNode1" presStyleIdx="3" presStyleCnt="4" custLinFactNeighborX="-6334" custLinFactNeighborY="30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Earth globe: Africa and Europe with solid fill"/>
        </a:ext>
      </dgm:extLst>
    </dgm:pt>
  </dgm:ptLst>
  <dgm:cxnLst>
    <dgm:cxn modelId="{2D173405-4A17-439C-8FCE-EE8F6EB45C7D}" srcId="{132FF812-A73D-4FF6-8DC5-48EB69196BE4}" destId="{D3E29CFE-AAD1-42D0-A58F-46654687F06C}" srcOrd="2" destOrd="0" parTransId="{E278554C-ED18-45E0-9630-48AB87B057FB}" sibTransId="{04789982-E1F7-4685-A5FD-CC345351A3FC}"/>
    <dgm:cxn modelId="{141B8A08-F916-4009-B4DB-55A1E3FBBFE3}" type="presOf" srcId="{132FF812-A73D-4FF6-8DC5-48EB69196BE4}" destId="{11BEEB2C-0C44-4E01-838C-FBFB23501CC5}" srcOrd="0" destOrd="0" presId="urn:microsoft.com/office/officeart/2008/layout/AlternatingPictureBlocks"/>
    <dgm:cxn modelId="{B118731C-770D-4EBD-A97B-325C1AC7CB75}" srcId="{132FF812-A73D-4FF6-8DC5-48EB69196BE4}" destId="{420B3BA0-5981-43DD-889E-19C5C2064476}" srcOrd="0" destOrd="0" parTransId="{150E473B-B0A1-4CD3-824F-2C9243B590B3}" sibTransId="{2F39D96D-A1B9-4F8A-9156-E53052ADFBD1}"/>
    <dgm:cxn modelId="{4A23523B-7D16-4DF2-B745-AF453255C7DD}" type="presOf" srcId="{420B3BA0-5981-43DD-889E-19C5C2064476}" destId="{4857E7F2-48E2-4C0B-B6D0-14A58B3C62E3}" srcOrd="0" destOrd="0" presId="urn:microsoft.com/office/officeart/2008/layout/AlternatingPictureBlocks"/>
    <dgm:cxn modelId="{DF243D3C-0216-4616-A440-AA514BA39B10}" srcId="{132FF812-A73D-4FF6-8DC5-48EB69196BE4}" destId="{3BA00D14-65F6-4044-83D5-EB2D0E63E93D}" srcOrd="3" destOrd="0" parTransId="{8FFCFD4E-AFC6-4D99-BC46-B9D58B2098BA}" sibTransId="{358A3764-E665-453C-BB53-DDC2B923ADA5}"/>
    <dgm:cxn modelId="{30A6346F-C63A-48A4-8F73-BC47825EB030}" type="presOf" srcId="{D3E29CFE-AAD1-42D0-A58F-46654687F06C}" destId="{C936FF64-6E21-46FB-8759-84FF33B5AAB7}" srcOrd="0" destOrd="0" presId="urn:microsoft.com/office/officeart/2008/layout/AlternatingPictureBlocks"/>
    <dgm:cxn modelId="{B1BCBF51-E831-4BA6-962E-025D1280810A}" type="presOf" srcId="{2742175E-AE73-4F42-90E8-3513754D41B6}" destId="{ED91649F-FAF2-4916-98DD-409141B112C0}" srcOrd="0" destOrd="0" presId="urn:microsoft.com/office/officeart/2008/layout/AlternatingPictureBlocks"/>
    <dgm:cxn modelId="{3D4DFA7D-EB6C-4EDC-9264-6FF83DB5B024}" srcId="{132FF812-A73D-4FF6-8DC5-48EB69196BE4}" destId="{2742175E-AE73-4F42-90E8-3513754D41B6}" srcOrd="1" destOrd="0" parTransId="{271CE791-F94A-4845-98C0-57D41FAE2252}" sibTransId="{8E16D24E-D0E8-49B0-B0C4-8C43939C1876}"/>
    <dgm:cxn modelId="{DA2C27C4-8954-4FE0-8553-6B804B12E694}" type="presOf" srcId="{3BA00D14-65F6-4044-83D5-EB2D0E63E93D}" destId="{F3C0CD34-4168-427D-97B9-80024990FFD5}" srcOrd="0" destOrd="0" presId="urn:microsoft.com/office/officeart/2008/layout/AlternatingPictureBlocks"/>
    <dgm:cxn modelId="{9A7AA8F5-E96C-4AD3-B7E4-33F173FA2633}" type="presParOf" srcId="{11BEEB2C-0C44-4E01-838C-FBFB23501CC5}" destId="{498C8485-CAE6-482A-AD6B-48D7A8C92D6F}" srcOrd="0" destOrd="0" presId="urn:microsoft.com/office/officeart/2008/layout/AlternatingPictureBlocks"/>
    <dgm:cxn modelId="{4D5963DD-B27B-4266-8968-DD5B8DD300DA}" type="presParOf" srcId="{498C8485-CAE6-482A-AD6B-48D7A8C92D6F}" destId="{4857E7F2-48E2-4C0B-B6D0-14A58B3C62E3}" srcOrd="0" destOrd="0" presId="urn:microsoft.com/office/officeart/2008/layout/AlternatingPictureBlocks"/>
    <dgm:cxn modelId="{2894D87E-2928-40D5-AFE2-0C84284A6AF1}" type="presParOf" srcId="{498C8485-CAE6-482A-AD6B-48D7A8C92D6F}" destId="{D3633053-158F-4BA1-99DD-E4E32AEB5D2E}" srcOrd="1" destOrd="0" presId="urn:microsoft.com/office/officeart/2008/layout/AlternatingPictureBlocks"/>
    <dgm:cxn modelId="{565D326E-2198-412E-8C7C-849C68B4FA47}" type="presParOf" srcId="{11BEEB2C-0C44-4E01-838C-FBFB23501CC5}" destId="{E4B74A25-22C0-4706-AD38-EF18AF1DD855}" srcOrd="1" destOrd="0" presId="urn:microsoft.com/office/officeart/2008/layout/AlternatingPictureBlocks"/>
    <dgm:cxn modelId="{A1EB41EB-1E3B-432E-ABF0-DE74AF284821}" type="presParOf" srcId="{11BEEB2C-0C44-4E01-838C-FBFB23501CC5}" destId="{5CB3C324-F014-41F3-BBD2-C7D508C9CD00}" srcOrd="2" destOrd="0" presId="urn:microsoft.com/office/officeart/2008/layout/AlternatingPictureBlocks"/>
    <dgm:cxn modelId="{0CACA89B-CBF2-4E44-B3B7-3D610204DF07}" type="presParOf" srcId="{5CB3C324-F014-41F3-BBD2-C7D508C9CD00}" destId="{ED91649F-FAF2-4916-98DD-409141B112C0}" srcOrd="0" destOrd="0" presId="urn:microsoft.com/office/officeart/2008/layout/AlternatingPictureBlocks"/>
    <dgm:cxn modelId="{7CF8CC0D-9846-4C68-B7E6-22B82726BEE1}" type="presParOf" srcId="{5CB3C324-F014-41F3-BBD2-C7D508C9CD00}" destId="{3F0541B1-5DA5-4765-B0C4-9B0F0DC95DE2}" srcOrd="1" destOrd="0" presId="urn:microsoft.com/office/officeart/2008/layout/AlternatingPictureBlocks"/>
    <dgm:cxn modelId="{1383788E-7200-49A3-B32B-E569998F6D16}" type="presParOf" srcId="{11BEEB2C-0C44-4E01-838C-FBFB23501CC5}" destId="{1E3F4697-24FD-4E05-B094-8E32E9F71BE4}" srcOrd="3" destOrd="0" presId="urn:microsoft.com/office/officeart/2008/layout/AlternatingPictureBlocks"/>
    <dgm:cxn modelId="{A2AA7820-6987-4420-BD05-6EC57F9F8D41}" type="presParOf" srcId="{11BEEB2C-0C44-4E01-838C-FBFB23501CC5}" destId="{6D1C0857-123B-44ED-BC38-B44FBF5B0559}" srcOrd="4" destOrd="0" presId="urn:microsoft.com/office/officeart/2008/layout/AlternatingPictureBlocks"/>
    <dgm:cxn modelId="{F402A968-7145-4B23-87CE-AA2CAAB8F3B2}" type="presParOf" srcId="{6D1C0857-123B-44ED-BC38-B44FBF5B0559}" destId="{C936FF64-6E21-46FB-8759-84FF33B5AAB7}" srcOrd="0" destOrd="0" presId="urn:microsoft.com/office/officeart/2008/layout/AlternatingPictureBlocks"/>
    <dgm:cxn modelId="{181A6686-6448-4EAE-805F-4C6CAEA8E97A}" type="presParOf" srcId="{6D1C0857-123B-44ED-BC38-B44FBF5B0559}" destId="{4776EAF6-622A-4479-BEAE-588DD786646C}" srcOrd="1" destOrd="0" presId="urn:microsoft.com/office/officeart/2008/layout/AlternatingPictureBlocks"/>
    <dgm:cxn modelId="{1846062D-BAE4-4284-8C3E-FFBE5D9D24AA}" type="presParOf" srcId="{11BEEB2C-0C44-4E01-838C-FBFB23501CC5}" destId="{A8E6FB5D-A500-4967-9FD7-D15EED05E27E}" srcOrd="5" destOrd="0" presId="urn:microsoft.com/office/officeart/2008/layout/AlternatingPictureBlocks"/>
    <dgm:cxn modelId="{6BF9BCAD-8423-46AB-82F1-ABA8EB1067A2}" type="presParOf" srcId="{11BEEB2C-0C44-4E01-838C-FBFB23501CC5}" destId="{1BE4F0ED-F5F7-4C61-8ECE-9C26E8FBEB4A}" srcOrd="6" destOrd="0" presId="urn:microsoft.com/office/officeart/2008/layout/AlternatingPictureBlocks"/>
    <dgm:cxn modelId="{26774619-69F2-41E7-A790-77C74E548EE0}" type="presParOf" srcId="{1BE4F0ED-F5F7-4C61-8ECE-9C26E8FBEB4A}" destId="{F3C0CD34-4168-427D-97B9-80024990FFD5}" srcOrd="0" destOrd="0" presId="urn:microsoft.com/office/officeart/2008/layout/AlternatingPictureBlocks"/>
    <dgm:cxn modelId="{61329E4B-C320-4B16-9B88-99174ADA9D8E}" type="presParOf" srcId="{1BE4F0ED-F5F7-4C61-8ECE-9C26E8FBEB4A}" destId="{AEBB5E31-83EB-4C74-97DD-4D64323D5B2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FF812-A73D-4FF6-8DC5-48EB69196BE4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420B3BA0-5981-43DD-889E-19C5C2064476}">
      <dgm:prSet phldrT="[Text]" custT="1"/>
      <dgm:spPr>
        <a:solidFill>
          <a:srgbClr val="EB1C2D"/>
        </a:solidFill>
      </dgm:spPr>
      <dgm:t>
        <a:bodyPr/>
        <a:lstStyle/>
        <a:p>
          <a:r>
            <a:rPr lang="en-IE" sz="1500" b="1" dirty="0"/>
            <a:t>1. Sem pobreza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150E473B-B0A1-4CD3-824F-2C9243B590B3}" type="parTrans" cxnId="{B118731C-770D-4EBD-A97B-325C1AC7CB75}">
      <dgm:prSet/>
      <dgm:spPr/>
      <dgm:t>
        <a:bodyPr/>
        <a:lstStyle/>
        <a:p>
          <a:endParaRPr lang="en-IE" sz="1500"/>
        </a:p>
      </dgm:t>
    </dgm:pt>
    <dgm:pt modelId="{2F39D96D-A1B9-4F8A-9156-E53052ADFBD1}" type="sibTrans" cxnId="{B118731C-770D-4EBD-A97B-325C1AC7CB75}">
      <dgm:prSet/>
      <dgm:spPr/>
      <dgm:t>
        <a:bodyPr/>
        <a:lstStyle/>
        <a:p>
          <a:endParaRPr lang="en-IE" sz="1500"/>
        </a:p>
      </dgm:t>
    </dgm:pt>
    <dgm:pt modelId="{2742175E-AE73-4F42-90E8-3513754D41B6}">
      <dgm:prSet phldrT="[Text]" custT="1"/>
      <dgm:spPr>
        <a:solidFill>
          <a:srgbClr val="D3A029"/>
        </a:solidFill>
      </dgm:spPr>
      <dgm:t>
        <a:bodyPr/>
        <a:lstStyle/>
        <a:p>
          <a:r>
            <a:rPr lang="en-IE" sz="1500" b="1" dirty="0"/>
            <a:t>2. Zero </a:t>
          </a:r>
          <a:r>
            <a:rPr lang="en-IE" sz="1500" b="1" dirty="0" err="1"/>
            <a:t>Fome</a:t>
          </a:r>
          <a:endParaRPr lang="en-IE" sz="15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271CE791-F94A-4845-98C0-57D41FAE2252}" type="parTrans" cxnId="{3D4DFA7D-EB6C-4EDC-9264-6FF83DB5B024}">
      <dgm:prSet/>
      <dgm:spPr/>
      <dgm:t>
        <a:bodyPr/>
        <a:lstStyle/>
        <a:p>
          <a:endParaRPr lang="en-IE" sz="1500"/>
        </a:p>
      </dgm:t>
    </dgm:pt>
    <dgm:pt modelId="{8E16D24E-D0E8-49B0-B0C4-8C43939C1876}" type="sibTrans" cxnId="{3D4DFA7D-EB6C-4EDC-9264-6FF83DB5B024}">
      <dgm:prSet/>
      <dgm:spPr/>
      <dgm:t>
        <a:bodyPr/>
        <a:lstStyle/>
        <a:p>
          <a:endParaRPr lang="en-IE" sz="1500"/>
        </a:p>
      </dgm:t>
    </dgm:pt>
    <dgm:pt modelId="{D3E29CFE-AAD1-42D0-A58F-46654687F06C}">
      <dgm:prSet phldrT="[Text]" custT="1"/>
      <dgm:spPr>
        <a:solidFill>
          <a:srgbClr val="279B48"/>
        </a:solidFill>
      </dgm:spPr>
      <dgm:t>
        <a:bodyPr/>
        <a:lstStyle/>
        <a:p>
          <a:r>
            <a:rPr lang="en-IE" sz="1500" b="1" dirty="0"/>
            <a:t>3. Boa saúde e bem-estar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E278554C-ED18-45E0-9630-48AB87B057FB}" type="parTrans" cxnId="{2D173405-4A17-439C-8FCE-EE8F6EB45C7D}">
      <dgm:prSet/>
      <dgm:spPr/>
      <dgm:t>
        <a:bodyPr/>
        <a:lstStyle/>
        <a:p>
          <a:endParaRPr lang="en-IE" sz="1500"/>
        </a:p>
      </dgm:t>
    </dgm:pt>
    <dgm:pt modelId="{04789982-E1F7-4685-A5FD-CC345351A3FC}" type="sibTrans" cxnId="{2D173405-4A17-439C-8FCE-EE8F6EB45C7D}">
      <dgm:prSet/>
      <dgm:spPr/>
      <dgm:t>
        <a:bodyPr/>
        <a:lstStyle/>
        <a:p>
          <a:endParaRPr lang="en-IE" sz="1500"/>
        </a:p>
      </dgm:t>
    </dgm:pt>
    <dgm:pt modelId="{3BA00D14-65F6-4044-83D5-EB2D0E63E93D}">
      <dgm:prSet phldrT="[Text]" custT="1"/>
      <dgm:spPr>
        <a:solidFill>
          <a:srgbClr val="C31F33"/>
        </a:solidFill>
      </dgm:spPr>
      <dgm:t>
        <a:bodyPr/>
        <a:lstStyle/>
        <a:p>
          <a:r>
            <a:rPr lang="en-IE" sz="1500" b="1" dirty="0"/>
            <a:t>4. Educação de qualidade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8FFCFD4E-AFC6-4D99-BC46-B9D58B2098BA}" type="parTrans" cxnId="{DF243D3C-0216-4616-A440-AA514BA39B10}">
      <dgm:prSet/>
      <dgm:spPr/>
      <dgm:t>
        <a:bodyPr/>
        <a:lstStyle/>
        <a:p>
          <a:endParaRPr lang="en-IE" sz="1500"/>
        </a:p>
      </dgm:t>
    </dgm:pt>
    <dgm:pt modelId="{358A3764-E665-453C-BB53-DDC2B923ADA5}" type="sibTrans" cxnId="{DF243D3C-0216-4616-A440-AA514BA39B10}">
      <dgm:prSet/>
      <dgm:spPr/>
      <dgm:t>
        <a:bodyPr/>
        <a:lstStyle/>
        <a:p>
          <a:endParaRPr lang="en-IE" sz="1500"/>
        </a:p>
      </dgm:t>
    </dgm:pt>
    <dgm:pt modelId="{340B5B4E-0B16-4DB6-9E24-6CD4F74E49B5}">
      <dgm:prSet phldrT="[Text]" custT="1"/>
      <dgm:spPr>
        <a:solidFill>
          <a:srgbClr val="EF402B"/>
        </a:solidFill>
      </dgm:spPr>
      <dgm:t>
        <a:bodyPr/>
        <a:lstStyle/>
        <a:p>
          <a:r>
            <a:rPr lang="en-IE" sz="1500" b="1" dirty="0"/>
            <a:t>5. Igualdade de género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2FF3712E-B74F-4767-A28B-2A0CD0636D6A}" type="parTrans" cxnId="{4438DF9E-34E9-4DC5-861E-A33873B2D585}">
      <dgm:prSet/>
      <dgm:spPr/>
      <dgm:t>
        <a:bodyPr/>
        <a:lstStyle/>
        <a:p>
          <a:endParaRPr lang="en-IE" sz="1500"/>
        </a:p>
      </dgm:t>
    </dgm:pt>
    <dgm:pt modelId="{05931D7B-3C87-44FA-BD6F-FF6B371BBDD9}" type="sibTrans" cxnId="{4438DF9E-34E9-4DC5-861E-A33873B2D585}">
      <dgm:prSet/>
      <dgm:spPr/>
      <dgm:t>
        <a:bodyPr/>
        <a:lstStyle/>
        <a:p>
          <a:endParaRPr lang="en-IE" sz="1500"/>
        </a:p>
      </dgm:t>
    </dgm:pt>
    <dgm:pt modelId="{11BEEB2C-0C44-4E01-838C-FBFB23501CC5}" type="pres">
      <dgm:prSet presAssocID="{132FF812-A73D-4FF6-8DC5-48EB69196BE4}" presName="linearFlow" presStyleCnt="0">
        <dgm:presLayoutVars>
          <dgm:dir/>
          <dgm:resizeHandles val="exact"/>
        </dgm:presLayoutVars>
      </dgm:prSet>
      <dgm:spPr/>
    </dgm:pt>
    <dgm:pt modelId="{498C8485-CAE6-482A-AD6B-48D7A8C92D6F}" type="pres">
      <dgm:prSet presAssocID="{420B3BA0-5981-43DD-889E-19C5C2064476}" presName="comp" presStyleCnt="0"/>
      <dgm:spPr/>
    </dgm:pt>
    <dgm:pt modelId="{4857E7F2-48E2-4C0B-B6D0-14A58B3C62E3}" type="pres">
      <dgm:prSet presAssocID="{420B3BA0-5981-43DD-889E-19C5C2064476}" presName="rect2" presStyleLbl="node1" presStyleIdx="0" presStyleCnt="5">
        <dgm:presLayoutVars>
          <dgm:bulletEnabled val="1"/>
        </dgm:presLayoutVars>
      </dgm:prSet>
      <dgm:spPr/>
    </dgm:pt>
    <dgm:pt modelId="{D3633053-158F-4BA1-99DD-E4E32AEB5D2E}" type="pres">
      <dgm:prSet presAssocID="{420B3BA0-5981-43DD-889E-19C5C2064476}" presName="rect1" presStyleLbl="lnNode1" presStyleIdx="0" presStyleCnt="5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E4B74A25-22C0-4706-AD38-EF18AF1DD855}" type="pres">
      <dgm:prSet presAssocID="{2F39D96D-A1B9-4F8A-9156-E53052ADFBD1}" presName="sibTrans" presStyleCnt="0"/>
      <dgm:spPr/>
    </dgm:pt>
    <dgm:pt modelId="{5CB3C324-F014-41F3-BBD2-C7D508C9CD00}" type="pres">
      <dgm:prSet presAssocID="{2742175E-AE73-4F42-90E8-3513754D41B6}" presName="comp" presStyleCnt="0"/>
      <dgm:spPr/>
    </dgm:pt>
    <dgm:pt modelId="{ED91649F-FAF2-4916-98DD-409141B112C0}" type="pres">
      <dgm:prSet presAssocID="{2742175E-AE73-4F42-90E8-3513754D41B6}" presName="rect2" presStyleLbl="node1" presStyleIdx="1" presStyleCnt="5" custScaleY="100322">
        <dgm:presLayoutVars>
          <dgm:bulletEnabled val="1"/>
        </dgm:presLayoutVars>
      </dgm:prSet>
      <dgm:spPr/>
    </dgm:pt>
    <dgm:pt modelId="{3F0541B1-5DA5-4765-B0C4-9B0F0DC95DE2}" type="pres">
      <dgm:prSet presAssocID="{2742175E-AE73-4F42-90E8-3513754D41B6}" presName="rect1" presStyleLbl="lnNode1" presStyleIdx="1" presStyleCnt="5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owl with solid fill"/>
        </a:ext>
      </dgm:extLst>
    </dgm:pt>
    <dgm:pt modelId="{1E3F4697-24FD-4E05-B094-8E32E9F71BE4}" type="pres">
      <dgm:prSet presAssocID="{8E16D24E-D0E8-49B0-B0C4-8C43939C1876}" presName="sibTrans" presStyleCnt="0"/>
      <dgm:spPr/>
    </dgm:pt>
    <dgm:pt modelId="{6D1C0857-123B-44ED-BC38-B44FBF5B0559}" type="pres">
      <dgm:prSet presAssocID="{D3E29CFE-AAD1-42D0-A58F-46654687F06C}" presName="comp" presStyleCnt="0"/>
      <dgm:spPr/>
    </dgm:pt>
    <dgm:pt modelId="{C936FF64-6E21-46FB-8759-84FF33B5AAB7}" type="pres">
      <dgm:prSet presAssocID="{D3E29CFE-AAD1-42D0-A58F-46654687F06C}" presName="rect2" presStyleLbl="node1" presStyleIdx="2" presStyleCnt="5" custLinFactNeighborX="-2753" custLinFactNeighborY="4470">
        <dgm:presLayoutVars>
          <dgm:bulletEnabled val="1"/>
        </dgm:presLayoutVars>
      </dgm:prSet>
      <dgm:spPr/>
    </dgm:pt>
    <dgm:pt modelId="{4776EAF6-622A-4479-BEAE-588DD786646C}" type="pres">
      <dgm:prSet presAssocID="{D3E29CFE-AAD1-42D0-A58F-46654687F06C}" presName="rect1" presStyleLbl="lnNode1" presStyleIdx="2" presStyleCnt="5"/>
      <dgm:spPr>
        <a:blipFill>
          <a:blip xmlns:r="http://schemas.openxmlformats.org/officeDocument/2006/relationships"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A8E6FB5D-A500-4967-9FD7-D15EED05E27E}" type="pres">
      <dgm:prSet presAssocID="{04789982-E1F7-4685-A5FD-CC345351A3FC}" presName="sibTrans" presStyleCnt="0"/>
      <dgm:spPr/>
    </dgm:pt>
    <dgm:pt modelId="{1BE4F0ED-F5F7-4C61-8ECE-9C26E8FBEB4A}" type="pres">
      <dgm:prSet presAssocID="{3BA00D14-65F6-4044-83D5-EB2D0E63E93D}" presName="comp" presStyleCnt="0"/>
      <dgm:spPr/>
    </dgm:pt>
    <dgm:pt modelId="{F3C0CD34-4168-427D-97B9-80024990FFD5}" type="pres">
      <dgm:prSet presAssocID="{3BA00D14-65F6-4044-83D5-EB2D0E63E93D}" presName="rect2" presStyleLbl="node1" presStyleIdx="3" presStyleCnt="5">
        <dgm:presLayoutVars>
          <dgm:bulletEnabled val="1"/>
        </dgm:presLayoutVars>
      </dgm:prSet>
      <dgm:spPr/>
    </dgm:pt>
    <dgm:pt modelId="{AEBB5E31-83EB-4C74-97DD-4D64323D5B26}" type="pres">
      <dgm:prSet presAssocID="{3BA00D14-65F6-4044-83D5-EB2D0E63E93D}" presName="rect1" presStyleLbl="lnNode1" presStyleIdx="3" presStyleCnt="5" custLinFactNeighborX="11891" custLinFactNeighborY="-7063"/>
      <dgm:spPr>
        <a:blipFill>
          <a:blip xmlns:r="http://schemas.openxmlformats.org/officeDocument/2006/relationships"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D194639F-F8CC-465F-A53A-E8951F1A1852}" type="pres">
      <dgm:prSet presAssocID="{358A3764-E665-453C-BB53-DDC2B923ADA5}" presName="sibTrans" presStyleCnt="0"/>
      <dgm:spPr/>
    </dgm:pt>
    <dgm:pt modelId="{7ABCE920-D040-47E6-829E-16144144434D}" type="pres">
      <dgm:prSet presAssocID="{340B5B4E-0B16-4DB6-9E24-6CD4F74E49B5}" presName="comp" presStyleCnt="0"/>
      <dgm:spPr/>
    </dgm:pt>
    <dgm:pt modelId="{BFB6B7B8-2567-40BF-8590-3810ADE4B5F3}" type="pres">
      <dgm:prSet presAssocID="{340B5B4E-0B16-4DB6-9E24-6CD4F74E49B5}" presName="rect2" presStyleLbl="node1" presStyleIdx="4" presStyleCnt="5">
        <dgm:presLayoutVars>
          <dgm:bulletEnabled val="1"/>
        </dgm:presLayoutVars>
      </dgm:prSet>
      <dgm:spPr/>
    </dgm:pt>
    <dgm:pt modelId="{F9599FD1-2B34-4C4D-A7A8-732DCDDCD0F1}" type="pres">
      <dgm:prSet presAssocID="{340B5B4E-0B16-4DB6-9E24-6CD4F74E49B5}" presName="rect1" presStyleLbl="lnNode1" presStyleIdx="4" presStyleCnt="5"/>
      <dgm:spPr>
        <a:blipFill>
          <a:blip xmlns:r="http://schemas.openxmlformats.org/officeDocument/2006/relationships"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ocial distancing with solid fill"/>
        </a:ext>
      </dgm:extLst>
    </dgm:pt>
  </dgm:ptLst>
  <dgm:cxnLst>
    <dgm:cxn modelId="{2D173405-4A17-439C-8FCE-EE8F6EB45C7D}" srcId="{132FF812-A73D-4FF6-8DC5-48EB69196BE4}" destId="{D3E29CFE-AAD1-42D0-A58F-46654687F06C}" srcOrd="2" destOrd="0" parTransId="{E278554C-ED18-45E0-9630-48AB87B057FB}" sibTransId="{04789982-E1F7-4685-A5FD-CC345351A3FC}"/>
    <dgm:cxn modelId="{141B8A08-F916-4009-B4DB-55A1E3FBBFE3}" type="presOf" srcId="{132FF812-A73D-4FF6-8DC5-48EB69196BE4}" destId="{11BEEB2C-0C44-4E01-838C-FBFB23501CC5}" srcOrd="0" destOrd="0" presId="urn:microsoft.com/office/officeart/2008/layout/AlternatingPictureBlocks"/>
    <dgm:cxn modelId="{B118731C-770D-4EBD-A97B-325C1AC7CB75}" srcId="{132FF812-A73D-4FF6-8DC5-48EB69196BE4}" destId="{420B3BA0-5981-43DD-889E-19C5C2064476}" srcOrd="0" destOrd="0" parTransId="{150E473B-B0A1-4CD3-824F-2C9243B590B3}" sibTransId="{2F39D96D-A1B9-4F8A-9156-E53052ADFBD1}"/>
    <dgm:cxn modelId="{9572E532-E88F-44AD-B353-2579BD8E6E52}" type="presOf" srcId="{340B5B4E-0B16-4DB6-9E24-6CD4F74E49B5}" destId="{BFB6B7B8-2567-40BF-8590-3810ADE4B5F3}" srcOrd="0" destOrd="0" presId="urn:microsoft.com/office/officeart/2008/layout/AlternatingPictureBlocks"/>
    <dgm:cxn modelId="{4A23523B-7D16-4DF2-B745-AF453255C7DD}" type="presOf" srcId="{420B3BA0-5981-43DD-889E-19C5C2064476}" destId="{4857E7F2-48E2-4C0B-B6D0-14A58B3C62E3}" srcOrd="0" destOrd="0" presId="urn:microsoft.com/office/officeart/2008/layout/AlternatingPictureBlocks"/>
    <dgm:cxn modelId="{DF243D3C-0216-4616-A440-AA514BA39B10}" srcId="{132FF812-A73D-4FF6-8DC5-48EB69196BE4}" destId="{3BA00D14-65F6-4044-83D5-EB2D0E63E93D}" srcOrd="3" destOrd="0" parTransId="{8FFCFD4E-AFC6-4D99-BC46-B9D58B2098BA}" sibTransId="{358A3764-E665-453C-BB53-DDC2B923ADA5}"/>
    <dgm:cxn modelId="{30A6346F-C63A-48A4-8F73-BC47825EB030}" type="presOf" srcId="{D3E29CFE-AAD1-42D0-A58F-46654687F06C}" destId="{C936FF64-6E21-46FB-8759-84FF33B5AAB7}" srcOrd="0" destOrd="0" presId="urn:microsoft.com/office/officeart/2008/layout/AlternatingPictureBlocks"/>
    <dgm:cxn modelId="{B1BCBF51-E831-4BA6-962E-025D1280810A}" type="presOf" srcId="{2742175E-AE73-4F42-90E8-3513754D41B6}" destId="{ED91649F-FAF2-4916-98DD-409141B112C0}" srcOrd="0" destOrd="0" presId="urn:microsoft.com/office/officeart/2008/layout/AlternatingPictureBlocks"/>
    <dgm:cxn modelId="{3D4DFA7D-EB6C-4EDC-9264-6FF83DB5B024}" srcId="{132FF812-A73D-4FF6-8DC5-48EB69196BE4}" destId="{2742175E-AE73-4F42-90E8-3513754D41B6}" srcOrd="1" destOrd="0" parTransId="{271CE791-F94A-4845-98C0-57D41FAE2252}" sibTransId="{8E16D24E-D0E8-49B0-B0C4-8C43939C1876}"/>
    <dgm:cxn modelId="{4438DF9E-34E9-4DC5-861E-A33873B2D585}" srcId="{132FF812-A73D-4FF6-8DC5-48EB69196BE4}" destId="{340B5B4E-0B16-4DB6-9E24-6CD4F74E49B5}" srcOrd="4" destOrd="0" parTransId="{2FF3712E-B74F-4767-A28B-2A0CD0636D6A}" sibTransId="{05931D7B-3C87-44FA-BD6F-FF6B371BBDD9}"/>
    <dgm:cxn modelId="{DA2C27C4-8954-4FE0-8553-6B804B12E694}" type="presOf" srcId="{3BA00D14-65F6-4044-83D5-EB2D0E63E93D}" destId="{F3C0CD34-4168-427D-97B9-80024990FFD5}" srcOrd="0" destOrd="0" presId="urn:microsoft.com/office/officeart/2008/layout/AlternatingPictureBlocks"/>
    <dgm:cxn modelId="{9A7AA8F5-E96C-4AD3-B7E4-33F173FA2633}" type="presParOf" srcId="{11BEEB2C-0C44-4E01-838C-FBFB23501CC5}" destId="{498C8485-CAE6-482A-AD6B-48D7A8C92D6F}" srcOrd="0" destOrd="0" presId="urn:microsoft.com/office/officeart/2008/layout/AlternatingPictureBlocks"/>
    <dgm:cxn modelId="{4D5963DD-B27B-4266-8968-DD5B8DD300DA}" type="presParOf" srcId="{498C8485-CAE6-482A-AD6B-48D7A8C92D6F}" destId="{4857E7F2-48E2-4C0B-B6D0-14A58B3C62E3}" srcOrd="0" destOrd="0" presId="urn:microsoft.com/office/officeart/2008/layout/AlternatingPictureBlocks"/>
    <dgm:cxn modelId="{2894D87E-2928-40D5-AFE2-0C84284A6AF1}" type="presParOf" srcId="{498C8485-CAE6-482A-AD6B-48D7A8C92D6F}" destId="{D3633053-158F-4BA1-99DD-E4E32AEB5D2E}" srcOrd="1" destOrd="0" presId="urn:microsoft.com/office/officeart/2008/layout/AlternatingPictureBlocks"/>
    <dgm:cxn modelId="{565D326E-2198-412E-8C7C-849C68B4FA47}" type="presParOf" srcId="{11BEEB2C-0C44-4E01-838C-FBFB23501CC5}" destId="{E4B74A25-22C0-4706-AD38-EF18AF1DD855}" srcOrd="1" destOrd="0" presId="urn:microsoft.com/office/officeart/2008/layout/AlternatingPictureBlocks"/>
    <dgm:cxn modelId="{A1EB41EB-1E3B-432E-ABF0-DE74AF284821}" type="presParOf" srcId="{11BEEB2C-0C44-4E01-838C-FBFB23501CC5}" destId="{5CB3C324-F014-41F3-BBD2-C7D508C9CD00}" srcOrd="2" destOrd="0" presId="urn:microsoft.com/office/officeart/2008/layout/AlternatingPictureBlocks"/>
    <dgm:cxn modelId="{0CACA89B-CBF2-4E44-B3B7-3D610204DF07}" type="presParOf" srcId="{5CB3C324-F014-41F3-BBD2-C7D508C9CD00}" destId="{ED91649F-FAF2-4916-98DD-409141B112C0}" srcOrd="0" destOrd="0" presId="urn:microsoft.com/office/officeart/2008/layout/AlternatingPictureBlocks"/>
    <dgm:cxn modelId="{7CF8CC0D-9846-4C68-B7E6-22B82726BEE1}" type="presParOf" srcId="{5CB3C324-F014-41F3-BBD2-C7D508C9CD00}" destId="{3F0541B1-5DA5-4765-B0C4-9B0F0DC95DE2}" srcOrd="1" destOrd="0" presId="urn:microsoft.com/office/officeart/2008/layout/AlternatingPictureBlocks"/>
    <dgm:cxn modelId="{1383788E-7200-49A3-B32B-E569998F6D16}" type="presParOf" srcId="{11BEEB2C-0C44-4E01-838C-FBFB23501CC5}" destId="{1E3F4697-24FD-4E05-B094-8E32E9F71BE4}" srcOrd="3" destOrd="0" presId="urn:microsoft.com/office/officeart/2008/layout/AlternatingPictureBlocks"/>
    <dgm:cxn modelId="{A2AA7820-6987-4420-BD05-6EC57F9F8D41}" type="presParOf" srcId="{11BEEB2C-0C44-4E01-838C-FBFB23501CC5}" destId="{6D1C0857-123B-44ED-BC38-B44FBF5B0559}" srcOrd="4" destOrd="0" presId="urn:microsoft.com/office/officeart/2008/layout/AlternatingPictureBlocks"/>
    <dgm:cxn modelId="{F402A968-7145-4B23-87CE-AA2CAAB8F3B2}" type="presParOf" srcId="{6D1C0857-123B-44ED-BC38-B44FBF5B0559}" destId="{C936FF64-6E21-46FB-8759-84FF33B5AAB7}" srcOrd="0" destOrd="0" presId="urn:microsoft.com/office/officeart/2008/layout/AlternatingPictureBlocks"/>
    <dgm:cxn modelId="{181A6686-6448-4EAE-805F-4C6CAEA8E97A}" type="presParOf" srcId="{6D1C0857-123B-44ED-BC38-B44FBF5B0559}" destId="{4776EAF6-622A-4479-BEAE-588DD786646C}" srcOrd="1" destOrd="0" presId="urn:microsoft.com/office/officeart/2008/layout/AlternatingPictureBlocks"/>
    <dgm:cxn modelId="{1846062D-BAE4-4284-8C3E-FFBE5D9D24AA}" type="presParOf" srcId="{11BEEB2C-0C44-4E01-838C-FBFB23501CC5}" destId="{A8E6FB5D-A500-4967-9FD7-D15EED05E27E}" srcOrd="5" destOrd="0" presId="urn:microsoft.com/office/officeart/2008/layout/AlternatingPictureBlocks"/>
    <dgm:cxn modelId="{6BF9BCAD-8423-46AB-82F1-ABA8EB1067A2}" type="presParOf" srcId="{11BEEB2C-0C44-4E01-838C-FBFB23501CC5}" destId="{1BE4F0ED-F5F7-4C61-8ECE-9C26E8FBEB4A}" srcOrd="6" destOrd="0" presId="urn:microsoft.com/office/officeart/2008/layout/AlternatingPictureBlocks"/>
    <dgm:cxn modelId="{26774619-69F2-41E7-A790-77C74E548EE0}" type="presParOf" srcId="{1BE4F0ED-F5F7-4C61-8ECE-9C26E8FBEB4A}" destId="{F3C0CD34-4168-427D-97B9-80024990FFD5}" srcOrd="0" destOrd="0" presId="urn:microsoft.com/office/officeart/2008/layout/AlternatingPictureBlocks"/>
    <dgm:cxn modelId="{61329E4B-C320-4B16-9B88-99174ADA9D8E}" type="presParOf" srcId="{1BE4F0ED-F5F7-4C61-8ECE-9C26E8FBEB4A}" destId="{AEBB5E31-83EB-4C74-97DD-4D64323D5B26}" srcOrd="1" destOrd="0" presId="urn:microsoft.com/office/officeart/2008/layout/AlternatingPictureBlocks"/>
    <dgm:cxn modelId="{8E58784C-5415-4CE8-A26F-0340F2D5742C}" type="presParOf" srcId="{11BEEB2C-0C44-4E01-838C-FBFB23501CC5}" destId="{D194639F-F8CC-465F-A53A-E8951F1A1852}" srcOrd="7" destOrd="0" presId="urn:microsoft.com/office/officeart/2008/layout/AlternatingPictureBlocks"/>
    <dgm:cxn modelId="{DFA626CA-FA1D-4E2D-8FF6-635828394F31}" type="presParOf" srcId="{11BEEB2C-0C44-4E01-838C-FBFB23501CC5}" destId="{7ABCE920-D040-47E6-829E-16144144434D}" srcOrd="8" destOrd="0" presId="urn:microsoft.com/office/officeart/2008/layout/AlternatingPictureBlocks"/>
    <dgm:cxn modelId="{0D457E2C-2BC7-4E7F-AF69-BEAA8045CBCB}" type="presParOf" srcId="{7ABCE920-D040-47E6-829E-16144144434D}" destId="{BFB6B7B8-2567-40BF-8590-3810ADE4B5F3}" srcOrd="0" destOrd="0" presId="urn:microsoft.com/office/officeart/2008/layout/AlternatingPictureBlocks"/>
    <dgm:cxn modelId="{E13ED341-C754-4602-9D49-BD6870CCAFB6}" type="presParOf" srcId="{7ABCE920-D040-47E6-829E-16144144434D}" destId="{F9599FD1-2B34-4C4D-A7A8-732DCDDCD0F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2FF812-A73D-4FF6-8DC5-48EB69196BE4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BDE9732A-55E1-4D63-9F51-18571158919F}">
      <dgm:prSet phldrT="[Text]" custT="1"/>
      <dgm:spPr>
        <a:solidFill>
          <a:srgbClr val="00AED9"/>
        </a:solidFill>
      </dgm:spPr>
      <dgm:t>
        <a:bodyPr/>
        <a:lstStyle/>
        <a:p>
          <a:r>
            <a:rPr lang="en-IE" sz="1400" b="1" dirty="0"/>
            <a:t>6. Água potável e saneamento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F9053FAB-2253-4471-B01E-524F6CD79A5E}" type="parTrans" cxnId="{10D0337E-B1E2-4F5B-87A5-C2F5D36B1DCC}">
      <dgm:prSet/>
      <dgm:spPr/>
      <dgm:t>
        <a:bodyPr/>
        <a:lstStyle/>
        <a:p>
          <a:endParaRPr lang="en-IE" sz="1400"/>
        </a:p>
      </dgm:t>
    </dgm:pt>
    <dgm:pt modelId="{0974B24A-6DD9-40D5-8BE6-9AC37D4BC164}" type="sibTrans" cxnId="{10D0337E-B1E2-4F5B-87A5-C2F5D36B1DCC}">
      <dgm:prSet/>
      <dgm:spPr/>
      <dgm:t>
        <a:bodyPr/>
        <a:lstStyle/>
        <a:p>
          <a:endParaRPr lang="en-IE" sz="1400"/>
        </a:p>
      </dgm:t>
    </dgm:pt>
    <dgm:pt modelId="{1A12DDB6-4C26-4E6A-8EA3-95A680B1B9FB}">
      <dgm:prSet phldrT="[Text]" custT="1"/>
      <dgm:spPr>
        <a:solidFill>
          <a:srgbClr val="FDB713"/>
        </a:solidFill>
      </dgm:spPr>
      <dgm:t>
        <a:bodyPr/>
        <a:lstStyle/>
        <a:p>
          <a:r>
            <a:rPr lang="en-IE" sz="1400" b="1" dirty="0"/>
            <a:t>7. Energia acessível e limpa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A19E8D06-AA3F-4CEE-A0D2-9541E07C205B}" type="parTrans" cxnId="{7AF30A96-F549-4F08-A4C3-5EC9D56546F5}">
      <dgm:prSet/>
      <dgm:spPr/>
      <dgm:t>
        <a:bodyPr/>
        <a:lstStyle/>
        <a:p>
          <a:endParaRPr lang="en-IE" sz="1400"/>
        </a:p>
      </dgm:t>
    </dgm:pt>
    <dgm:pt modelId="{661B62CD-4EC8-4905-886F-3406D966C272}" type="sibTrans" cxnId="{7AF30A96-F549-4F08-A4C3-5EC9D56546F5}">
      <dgm:prSet/>
      <dgm:spPr/>
      <dgm:t>
        <a:bodyPr/>
        <a:lstStyle/>
        <a:p>
          <a:endParaRPr lang="en-IE" sz="1400"/>
        </a:p>
      </dgm:t>
    </dgm:pt>
    <dgm:pt modelId="{0FDAABB6-7161-4039-9C03-49B21BB78257}">
      <dgm:prSet phldrT="[Text]" custT="1"/>
      <dgm:spPr>
        <a:solidFill>
          <a:srgbClr val="8F1838"/>
        </a:solidFill>
      </dgm:spPr>
      <dgm:t>
        <a:bodyPr/>
        <a:lstStyle/>
        <a:p>
          <a:r>
            <a:rPr lang="en-IE" sz="1200" b="1" dirty="0"/>
            <a:t>8. Trabalho digno e crescimento económico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7D652BBB-AF82-413E-AAF8-DDA038A29AEE}" type="parTrans" cxnId="{3CD82B98-444C-4F83-91DD-BF5CFC2C04A6}">
      <dgm:prSet/>
      <dgm:spPr/>
      <dgm:t>
        <a:bodyPr/>
        <a:lstStyle/>
        <a:p>
          <a:endParaRPr lang="en-IE" sz="1400"/>
        </a:p>
      </dgm:t>
    </dgm:pt>
    <dgm:pt modelId="{141318FB-8424-48FC-B728-85BE5863B131}" type="sibTrans" cxnId="{3CD82B98-444C-4F83-91DD-BF5CFC2C04A6}">
      <dgm:prSet/>
      <dgm:spPr/>
      <dgm:t>
        <a:bodyPr/>
        <a:lstStyle/>
        <a:p>
          <a:endParaRPr lang="en-IE" sz="1400"/>
        </a:p>
      </dgm:t>
    </dgm:pt>
    <dgm:pt modelId="{3CC8F0D8-2CC8-4A0B-BD3C-BE5AFD394039}">
      <dgm:prSet phldrT="[Text]" custT="1"/>
      <dgm:spPr>
        <a:solidFill>
          <a:srgbClr val="F36D25"/>
        </a:solidFill>
      </dgm:spPr>
      <dgm:t>
        <a:bodyPr/>
        <a:lstStyle/>
        <a:p>
          <a:r>
            <a:rPr lang="en-IE" sz="1400" b="1" dirty="0"/>
            <a:t>9. Indústria, inovação e infra-estruturas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5F87DBDA-EFD9-4BE2-971E-37095D4D9BE1}" type="parTrans" cxnId="{473D0FB3-01DB-4DE8-9639-5DBE408D7F65}">
      <dgm:prSet/>
      <dgm:spPr/>
      <dgm:t>
        <a:bodyPr/>
        <a:lstStyle/>
        <a:p>
          <a:endParaRPr lang="en-IE" sz="1400"/>
        </a:p>
      </dgm:t>
    </dgm:pt>
    <dgm:pt modelId="{9CBDB25A-FB16-4F8B-86B4-F260C9232975}" type="sibTrans" cxnId="{473D0FB3-01DB-4DE8-9639-5DBE408D7F65}">
      <dgm:prSet/>
      <dgm:spPr/>
      <dgm:t>
        <a:bodyPr/>
        <a:lstStyle/>
        <a:p>
          <a:endParaRPr lang="en-IE" sz="1400"/>
        </a:p>
      </dgm:t>
    </dgm:pt>
    <dgm:pt modelId="{11BEEB2C-0C44-4E01-838C-FBFB23501CC5}" type="pres">
      <dgm:prSet presAssocID="{132FF812-A73D-4FF6-8DC5-48EB69196BE4}" presName="linearFlow" presStyleCnt="0">
        <dgm:presLayoutVars>
          <dgm:dir/>
          <dgm:resizeHandles val="exact"/>
        </dgm:presLayoutVars>
      </dgm:prSet>
      <dgm:spPr/>
    </dgm:pt>
    <dgm:pt modelId="{48DE9119-341E-4FB7-8D8C-6355B9B45035}" type="pres">
      <dgm:prSet presAssocID="{BDE9732A-55E1-4D63-9F51-18571158919F}" presName="comp" presStyleCnt="0"/>
      <dgm:spPr/>
    </dgm:pt>
    <dgm:pt modelId="{72A0E44D-51C6-4ACE-89D2-8BBCD4F44F91}" type="pres">
      <dgm:prSet presAssocID="{BDE9732A-55E1-4D63-9F51-18571158919F}" presName="rect2" presStyleLbl="node1" presStyleIdx="0" presStyleCnt="4">
        <dgm:presLayoutVars>
          <dgm:bulletEnabled val="1"/>
        </dgm:presLayoutVars>
      </dgm:prSet>
      <dgm:spPr/>
    </dgm:pt>
    <dgm:pt modelId="{9F998723-BBC1-471F-A741-2B6A9EBEB85B}" type="pres">
      <dgm:prSet presAssocID="{BDE9732A-55E1-4D63-9F51-18571158919F}" presName="rect1" presStyleLbl="lnNode1" presStyleIdx="0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Handwashing with solid fill"/>
        </a:ext>
      </dgm:extLst>
    </dgm:pt>
    <dgm:pt modelId="{A338DC0F-AE17-4176-9D8C-A850F86A777D}" type="pres">
      <dgm:prSet presAssocID="{0974B24A-6DD9-40D5-8BE6-9AC37D4BC164}" presName="sibTrans" presStyleCnt="0"/>
      <dgm:spPr/>
    </dgm:pt>
    <dgm:pt modelId="{57DB5188-7E8B-41EF-9CC2-C141BF798B27}" type="pres">
      <dgm:prSet presAssocID="{1A12DDB6-4C26-4E6A-8EA3-95A680B1B9FB}" presName="comp" presStyleCnt="0"/>
      <dgm:spPr/>
    </dgm:pt>
    <dgm:pt modelId="{27A586ED-DBD6-46C8-9F28-A7B722DB1AFF}" type="pres">
      <dgm:prSet presAssocID="{1A12DDB6-4C26-4E6A-8EA3-95A680B1B9FB}" presName="rect2" presStyleLbl="node1" presStyleIdx="1" presStyleCnt="4">
        <dgm:presLayoutVars>
          <dgm:bulletEnabled val="1"/>
        </dgm:presLayoutVars>
      </dgm:prSet>
      <dgm:spPr/>
    </dgm:pt>
    <dgm:pt modelId="{4D91CBEB-66A8-48E1-B806-D45262209178}" type="pres">
      <dgm:prSet presAssocID="{1A12DDB6-4C26-4E6A-8EA3-95A680B1B9FB}" presName="rect1" presStyleLbl="lnNode1" presStyleIdx="1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ustainability with solid fill"/>
        </a:ext>
      </dgm:extLst>
    </dgm:pt>
    <dgm:pt modelId="{816941CA-5CC2-46F4-8DF4-AA556A2CEC3F}" type="pres">
      <dgm:prSet presAssocID="{661B62CD-4EC8-4905-886F-3406D966C272}" presName="sibTrans" presStyleCnt="0"/>
      <dgm:spPr/>
    </dgm:pt>
    <dgm:pt modelId="{0DFE53FA-5FF7-43AC-9CEB-BEA5827DC58A}" type="pres">
      <dgm:prSet presAssocID="{0FDAABB6-7161-4039-9C03-49B21BB78257}" presName="comp" presStyleCnt="0"/>
      <dgm:spPr/>
    </dgm:pt>
    <dgm:pt modelId="{BEDC3907-A6C3-4718-AD1A-C45C8D351F13}" type="pres">
      <dgm:prSet presAssocID="{0FDAABB6-7161-4039-9C03-49B21BB78257}" presName="rect2" presStyleLbl="node1" presStyleIdx="2" presStyleCnt="4">
        <dgm:presLayoutVars>
          <dgm:bulletEnabled val="1"/>
        </dgm:presLayoutVars>
      </dgm:prSet>
      <dgm:spPr/>
    </dgm:pt>
    <dgm:pt modelId="{77326843-6191-47E8-9C9C-05C186BD6B66}" type="pres">
      <dgm:prSet presAssocID="{0FDAABB6-7161-4039-9C03-49B21BB78257}" presName="rect1" presStyleLbl="lnNode1" presStyleIdx="2" presStyleCnt="4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Upward trend with solid fill"/>
        </a:ext>
      </dgm:extLst>
    </dgm:pt>
    <dgm:pt modelId="{60807AE3-D003-4D74-96CF-2DAFC35BC681}" type="pres">
      <dgm:prSet presAssocID="{141318FB-8424-48FC-B728-85BE5863B131}" presName="sibTrans" presStyleCnt="0"/>
      <dgm:spPr/>
    </dgm:pt>
    <dgm:pt modelId="{E3396D3B-6293-46EB-A7B0-DA1AB0370D51}" type="pres">
      <dgm:prSet presAssocID="{3CC8F0D8-2CC8-4A0B-BD3C-BE5AFD394039}" presName="comp" presStyleCnt="0"/>
      <dgm:spPr/>
    </dgm:pt>
    <dgm:pt modelId="{34069981-C576-4386-97B0-BFBFB5932CE8}" type="pres">
      <dgm:prSet presAssocID="{3CC8F0D8-2CC8-4A0B-BD3C-BE5AFD394039}" presName="rect2" presStyleLbl="node1" presStyleIdx="3" presStyleCnt="4">
        <dgm:presLayoutVars>
          <dgm:bulletEnabled val="1"/>
        </dgm:presLayoutVars>
      </dgm:prSet>
      <dgm:spPr/>
    </dgm:pt>
    <dgm:pt modelId="{7A9575AE-7716-4169-8CE6-0BDC45575A71}" type="pres">
      <dgm:prSet presAssocID="{3CC8F0D8-2CC8-4A0B-BD3C-BE5AFD394039}" presName="rect1" presStyleLbl="lnNode1" presStyleIdx="3" presStyleCnt="4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</dgm:ptLst>
  <dgm:cxnLst>
    <dgm:cxn modelId="{141B8A08-F916-4009-B4DB-55A1E3FBBFE3}" type="presOf" srcId="{132FF812-A73D-4FF6-8DC5-48EB69196BE4}" destId="{11BEEB2C-0C44-4E01-838C-FBFB23501CC5}" srcOrd="0" destOrd="0" presId="urn:microsoft.com/office/officeart/2008/layout/AlternatingPictureBlocks"/>
    <dgm:cxn modelId="{8C145229-DA27-4727-84B1-C9C6A6C1C256}" type="presOf" srcId="{3CC8F0D8-2CC8-4A0B-BD3C-BE5AFD394039}" destId="{34069981-C576-4386-97B0-BFBFB5932CE8}" srcOrd="0" destOrd="0" presId="urn:microsoft.com/office/officeart/2008/layout/AlternatingPictureBlocks"/>
    <dgm:cxn modelId="{31CBCA3B-661A-4CF5-986F-17151F07528C}" type="presOf" srcId="{1A12DDB6-4C26-4E6A-8EA3-95A680B1B9FB}" destId="{27A586ED-DBD6-46C8-9F28-A7B722DB1AFF}" srcOrd="0" destOrd="0" presId="urn:microsoft.com/office/officeart/2008/layout/AlternatingPictureBlocks"/>
    <dgm:cxn modelId="{10D0337E-B1E2-4F5B-87A5-C2F5D36B1DCC}" srcId="{132FF812-A73D-4FF6-8DC5-48EB69196BE4}" destId="{BDE9732A-55E1-4D63-9F51-18571158919F}" srcOrd="0" destOrd="0" parTransId="{F9053FAB-2253-4471-B01E-524F6CD79A5E}" sibTransId="{0974B24A-6DD9-40D5-8BE6-9AC37D4BC164}"/>
    <dgm:cxn modelId="{7AF30A96-F549-4F08-A4C3-5EC9D56546F5}" srcId="{132FF812-A73D-4FF6-8DC5-48EB69196BE4}" destId="{1A12DDB6-4C26-4E6A-8EA3-95A680B1B9FB}" srcOrd="1" destOrd="0" parTransId="{A19E8D06-AA3F-4CEE-A0D2-9541E07C205B}" sibTransId="{661B62CD-4EC8-4905-886F-3406D966C272}"/>
    <dgm:cxn modelId="{3CD82B98-444C-4F83-91DD-BF5CFC2C04A6}" srcId="{132FF812-A73D-4FF6-8DC5-48EB69196BE4}" destId="{0FDAABB6-7161-4039-9C03-49B21BB78257}" srcOrd="2" destOrd="0" parTransId="{7D652BBB-AF82-413E-AAF8-DDA038A29AEE}" sibTransId="{141318FB-8424-48FC-B728-85BE5863B131}"/>
    <dgm:cxn modelId="{473D0FB3-01DB-4DE8-9639-5DBE408D7F65}" srcId="{132FF812-A73D-4FF6-8DC5-48EB69196BE4}" destId="{3CC8F0D8-2CC8-4A0B-BD3C-BE5AFD394039}" srcOrd="3" destOrd="0" parTransId="{5F87DBDA-EFD9-4BE2-971E-37095D4D9BE1}" sibTransId="{9CBDB25A-FB16-4F8B-86B4-F260C9232975}"/>
    <dgm:cxn modelId="{473F8CC8-4BA2-4726-B734-3F6FC0675BA2}" type="presOf" srcId="{0FDAABB6-7161-4039-9C03-49B21BB78257}" destId="{BEDC3907-A6C3-4718-AD1A-C45C8D351F13}" srcOrd="0" destOrd="0" presId="urn:microsoft.com/office/officeart/2008/layout/AlternatingPictureBlocks"/>
    <dgm:cxn modelId="{CF1EE3D6-7BDB-4038-B45A-B5D8BB5113B4}" type="presOf" srcId="{BDE9732A-55E1-4D63-9F51-18571158919F}" destId="{72A0E44D-51C6-4ACE-89D2-8BBCD4F44F91}" srcOrd="0" destOrd="0" presId="urn:microsoft.com/office/officeart/2008/layout/AlternatingPictureBlocks"/>
    <dgm:cxn modelId="{2DDF4B06-3E07-43D8-A9D1-6868DA3B7BA5}" type="presParOf" srcId="{11BEEB2C-0C44-4E01-838C-FBFB23501CC5}" destId="{48DE9119-341E-4FB7-8D8C-6355B9B45035}" srcOrd="0" destOrd="0" presId="urn:microsoft.com/office/officeart/2008/layout/AlternatingPictureBlocks"/>
    <dgm:cxn modelId="{7BEE346A-7CD8-4134-8617-C6E40196B553}" type="presParOf" srcId="{48DE9119-341E-4FB7-8D8C-6355B9B45035}" destId="{72A0E44D-51C6-4ACE-89D2-8BBCD4F44F91}" srcOrd="0" destOrd="0" presId="urn:microsoft.com/office/officeart/2008/layout/AlternatingPictureBlocks"/>
    <dgm:cxn modelId="{C5FFB2CE-72EA-4756-9B80-1705C8C3F8E2}" type="presParOf" srcId="{48DE9119-341E-4FB7-8D8C-6355B9B45035}" destId="{9F998723-BBC1-471F-A741-2B6A9EBEB85B}" srcOrd="1" destOrd="0" presId="urn:microsoft.com/office/officeart/2008/layout/AlternatingPictureBlocks"/>
    <dgm:cxn modelId="{E747AD8E-9930-4CF9-AFDF-445E1FEB13C1}" type="presParOf" srcId="{11BEEB2C-0C44-4E01-838C-FBFB23501CC5}" destId="{A338DC0F-AE17-4176-9D8C-A850F86A777D}" srcOrd="1" destOrd="0" presId="urn:microsoft.com/office/officeart/2008/layout/AlternatingPictureBlocks"/>
    <dgm:cxn modelId="{3986BC7F-B57E-4780-B780-4B44730C8422}" type="presParOf" srcId="{11BEEB2C-0C44-4E01-838C-FBFB23501CC5}" destId="{57DB5188-7E8B-41EF-9CC2-C141BF798B27}" srcOrd="2" destOrd="0" presId="urn:microsoft.com/office/officeart/2008/layout/AlternatingPictureBlocks"/>
    <dgm:cxn modelId="{5064D5BC-A93B-4850-AEFE-23B2AC87CD16}" type="presParOf" srcId="{57DB5188-7E8B-41EF-9CC2-C141BF798B27}" destId="{27A586ED-DBD6-46C8-9F28-A7B722DB1AFF}" srcOrd="0" destOrd="0" presId="urn:microsoft.com/office/officeart/2008/layout/AlternatingPictureBlocks"/>
    <dgm:cxn modelId="{C9943217-1102-484B-8301-40E40ABCDF9A}" type="presParOf" srcId="{57DB5188-7E8B-41EF-9CC2-C141BF798B27}" destId="{4D91CBEB-66A8-48E1-B806-D45262209178}" srcOrd="1" destOrd="0" presId="urn:microsoft.com/office/officeart/2008/layout/AlternatingPictureBlocks"/>
    <dgm:cxn modelId="{23D23DE5-020B-48E1-A950-3FB0465C7E30}" type="presParOf" srcId="{11BEEB2C-0C44-4E01-838C-FBFB23501CC5}" destId="{816941CA-5CC2-46F4-8DF4-AA556A2CEC3F}" srcOrd="3" destOrd="0" presId="urn:microsoft.com/office/officeart/2008/layout/AlternatingPictureBlocks"/>
    <dgm:cxn modelId="{3F9BEF80-4DE3-45C9-92ED-B1298F69642B}" type="presParOf" srcId="{11BEEB2C-0C44-4E01-838C-FBFB23501CC5}" destId="{0DFE53FA-5FF7-43AC-9CEB-BEA5827DC58A}" srcOrd="4" destOrd="0" presId="urn:microsoft.com/office/officeart/2008/layout/AlternatingPictureBlocks"/>
    <dgm:cxn modelId="{3F509C6E-C817-470D-B904-1BE92DFF466A}" type="presParOf" srcId="{0DFE53FA-5FF7-43AC-9CEB-BEA5827DC58A}" destId="{BEDC3907-A6C3-4718-AD1A-C45C8D351F13}" srcOrd="0" destOrd="0" presId="urn:microsoft.com/office/officeart/2008/layout/AlternatingPictureBlocks"/>
    <dgm:cxn modelId="{5CE12175-6E23-410D-939E-3B36F9E2287A}" type="presParOf" srcId="{0DFE53FA-5FF7-43AC-9CEB-BEA5827DC58A}" destId="{77326843-6191-47E8-9C9C-05C186BD6B66}" srcOrd="1" destOrd="0" presId="urn:microsoft.com/office/officeart/2008/layout/AlternatingPictureBlocks"/>
    <dgm:cxn modelId="{EB6E04EC-6E21-4CB0-B49A-E1D520EB68CC}" type="presParOf" srcId="{11BEEB2C-0C44-4E01-838C-FBFB23501CC5}" destId="{60807AE3-D003-4D74-96CF-2DAFC35BC681}" srcOrd="5" destOrd="0" presId="urn:microsoft.com/office/officeart/2008/layout/AlternatingPictureBlocks"/>
    <dgm:cxn modelId="{BFE334CD-BB07-4E3D-ACBF-5FC0BBF1F54B}" type="presParOf" srcId="{11BEEB2C-0C44-4E01-838C-FBFB23501CC5}" destId="{E3396D3B-6293-46EB-A7B0-DA1AB0370D51}" srcOrd="6" destOrd="0" presId="urn:microsoft.com/office/officeart/2008/layout/AlternatingPictureBlocks"/>
    <dgm:cxn modelId="{4EADE7E3-8BB5-48DC-B74A-F15F0DB667A3}" type="presParOf" srcId="{E3396D3B-6293-46EB-A7B0-DA1AB0370D51}" destId="{34069981-C576-4386-97B0-BFBFB5932CE8}" srcOrd="0" destOrd="0" presId="urn:microsoft.com/office/officeart/2008/layout/AlternatingPictureBlocks"/>
    <dgm:cxn modelId="{AD70B663-AB55-41BC-ACD4-85D06C8D59E4}" type="presParOf" srcId="{E3396D3B-6293-46EB-A7B0-DA1AB0370D51}" destId="{7A9575AE-7716-4169-8CE6-0BDC45575A7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2FF812-A73D-4FF6-8DC5-48EB69196BE4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340B5B4E-0B16-4DB6-9E24-6CD4F74E49B5}">
      <dgm:prSet phldrT="[Text]"/>
      <dgm:spPr>
        <a:solidFill>
          <a:srgbClr val="007DBC"/>
        </a:solidFill>
      </dgm:spPr>
      <dgm:t>
        <a:bodyPr/>
        <a:lstStyle/>
        <a:p>
          <a:r>
            <a:rPr lang="en-IE" b="1"/>
            <a:t>14. Vida debaixo de água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2FF3712E-B74F-4767-A28B-2A0CD0636D6A}" type="parTrans" cxnId="{4438DF9E-34E9-4DC5-861E-A33873B2D585}">
      <dgm:prSet/>
      <dgm:spPr/>
      <dgm:t>
        <a:bodyPr/>
        <a:lstStyle/>
        <a:p>
          <a:endParaRPr lang="en-IE"/>
        </a:p>
      </dgm:t>
    </dgm:pt>
    <dgm:pt modelId="{05931D7B-3C87-44FA-BD6F-FF6B371BBDD9}" type="sibTrans" cxnId="{4438DF9E-34E9-4DC5-861E-A33873B2D585}">
      <dgm:prSet/>
      <dgm:spPr/>
      <dgm:t>
        <a:bodyPr/>
        <a:lstStyle/>
        <a:p>
          <a:endParaRPr lang="en-IE"/>
        </a:p>
      </dgm:t>
    </dgm:pt>
    <dgm:pt modelId="{1A12DDB6-4C26-4E6A-8EA3-95A680B1B9FB}">
      <dgm:prSet phldrT="[Text]"/>
      <dgm:spPr>
        <a:solidFill>
          <a:srgbClr val="3EB049"/>
        </a:solidFill>
      </dgm:spPr>
      <dgm:t>
        <a:bodyPr/>
        <a:lstStyle/>
        <a:p>
          <a:r>
            <a:rPr lang="en-IE" b="1"/>
            <a:t>15. Vida na terra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A19E8D06-AA3F-4CEE-A0D2-9541E07C205B}" type="parTrans" cxnId="{7AF30A96-F549-4F08-A4C3-5EC9D56546F5}">
      <dgm:prSet/>
      <dgm:spPr/>
      <dgm:t>
        <a:bodyPr/>
        <a:lstStyle/>
        <a:p>
          <a:endParaRPr lang="en-IE"/>
        </a:p>
      </dgm:t>
    </dgm:pt>
    <dgm:pt modelId="{661B62CD-4EC8-4905-886F-3406D966C272}" type="sibTrans" cxnId="{7AF30A96-F549-4F08-A4C3-5EC9D56546F5}">
      <dgm:prSet/>
      <dgm:spPr/>
      <dgm:t>
        <a:bodyPr/>
        <a:lstStyle/>
        <a:p>
          <a:endParaRPr lang="en-IE"/>
        </a:p>
      </dgm:t>
    </dgm:pt>
    <dgm:pt modelId="{0FDAABB6-7161-4039-9C03-49B21BB78257}">
      <dgm:prSet phldrT="[Text]"/>
      <dgm:spPr>
        <a:solidFill>
          <a:srgbClr val="02558B"/>
        </a:solidFill>
      </dgm:spPr>
      <dgm:t>
        <a:bodyPr/>
        <a:lstStyle/>
        <a:p>
          <a:r>
            <a:rPr lang="en-IE" b="1" dirty="0"/>
            <a:t>16. Paz, justiça e instituições sólidas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7D652BBB-AF82-413E-AAF8-DDA038A29AEE}" type="parTrans" cxnId="{3CD82B98-444C-4F83-91DD-BF5CFC2C04A6}">
      <dgm:prSet/>
      <dgm:spPr/>
      <dgm:t>
        <a:bodyPr/>
        <a:lstStyle/>
        <a:p>
          <a:endParaRPr lang="en-IE"/>
        </a:p>
      </dgm:t>
    </dgm:pt>
    <dgm:pt modelId="{141318FB-8424-48FC-B728-85BE5863B131}" type="sibTrans" cxnId="{3CD82B98-444C-4F83-91DD-BF5CFC2C04A6}">
      <dgm:prSet/>
      <dgm:spPr/>
      <dgm:t>
        <a:bodyPr/>
        <a:lstStyle/>
        <a:p>
          <a:endParaRPr lang="en-IE"/>
        </a:p>
      </dgm:t>
    </dgm:pt>
    <dgm:pt modelId="{3CC8F0D8-2CC8-4A0B-BD3C-BE5AFD394039}">
      <dgm:prSet phldrT="[Text]"/>
      <dgm:spPr>
        <a:solidFill>
          <a:srgbClr val="183668"/>
        </a:solidFill>
      </dgm:spPr>
      <dgm:t>
        <a:bodyPr/>
        <a:lstStyle/>
        <a:p>
          <a:r>
            <a:rPr lang="en-IE" b="1"/>
            <a:t>17. Parcerias para os objectivos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5F87DBDA-EFD9-4BE2-971E-37095D4D9BE1}" type="parTrans" cxnId="{473D0FB3-01DB-4DE8-9639-5DBE408D7F65}">
      <dgm:prSet/>
      <dgm:spPr/>
      <dgm:t>
        <a:bodyPr/>
        <a:lstStyle/>
        <a:p>
          <a:endParaRPr lang="en-IE"/>
        </a:p>
      </dgm:t>
    </dgm:pt>
    <dgm:pt modelId="{9CBDB25A-FB16-4F8B-86B4-F260C9232975}" type="sibTrans" cxnId="{473D0FB3-01DB-4DE8-9639-5DBE408D7F65}">
      <dgm:prSet/>
      <dgm:spPr/>
      <dgm:t>
        <a:bodyPr/>
        <a:lstStyle/>
        <a:p>
          <a:endParaRPr lang="en-IE"/>
        </a:p>
      </dgm:t>
    </dgm:pt>
    <dgm:pt modelId="{11BEEB2C-0C44-4E01-838C-FBFB23501CC5}" type="pres">
      <dgm:prSet presAssocID="{132FF812-A73D-4FF6-8DC5-48EB69196BE4}" presName="linearFlow" presStyleCnt="0">
        <dgm:presLayoutVars>
          <dgm:dir/>
          <dgm:resizeHandles val="exact"/>
        </dgm:presLayoutVars>
      </dgm:prSet>
      <dgm:spPr/>
    </dgm:pt>
    <dgm:pt modelId="{7ABCE920-D040-47E6-829E-16144144434D}" type="pres">
      <dgm:prSet presAssocID="{340B5B4E-0B16-4DB6-9E24-6CD4F74E49B5}" presName="comp" presStyleCnt="0"/>
      <dgm:spPr/>
    </dgm:pt>
    <dgm:pt modelId="{BFB6B7B8-2567-40BF-8590-3810ADE4B5F3}" type="pres">
      <dgm:prSet presAssocID="{340B5B4E-0B16-4DB6-9E24-6CD4F74E49B5}" presName="rect2" presStyleLbl="node1" presStyleIdx="0" presStyleCnt="4">
        <dgm:presLayoutVars>
          <dgm:bulletEnabled val="1"/>
        </dgm:presLayoutVars>
      </dgm:prSet>
      <dgm:spPr/>
    </dgm:pt>
    <dgm:pt modelId="{F9599FD1-2B34-4C4D-A7A8-732DCDDCD0F1}" type="pres">
      <dgm:prSet presAssocID="{340B5B4E-0B16-4DB6-9E24-6CD4F74E49B5}" presName="rect1" presStyleLbl="lnNode1" presStyleIdx="0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Koi with solid fill"/>
        </a:ext>
      </dgm:extLst>
    </dgm:pt>
    <dgm:pt modelId="{EC6C4A7B-38C1-458C-9F7D-C48000B86606}" type="pres">
      <dgm:prSet presAssocID="{05931D7B-3C87-44FA-BD6F-FF6B371BBDD9}" presName="sibTrans" presStyleCnt="0"/>
      <dgm:spPr/>
    </dgm:pt>
    <dgm:pt modelId="{57DB5188-7E8B-41EF-9CC2-C141BF798B27}" type="pres">
      <dgm:prSet presAssocID="{1A12DDB6-4C26-4E6A-8EA3-95A680B1B9FB}" presName="comp" presStyleCnt="0"/>
      <dgm:spPr/>
    </dgm:pt>
    <dgm:pt modelId="{27A586ED-DBD6-46C8-9F28-A7B722DB1AFF}" type="pres">
      <dgm:prSet presAssocID="{1A12DDB6-4C26-4E6A-8EA3-95A680B1B9FB}" presName="rect2" presStyleLbl="node1" presStyleIdx="1" presStyleCnt="4">
        <dgm:presLayoutVars>
          <dgm:bulletEnabled val="1"/>
        </dgm:presLayoutVars>
      </dgm:prSet>
      <dgm:spPr/>
    </dgm:pt>
    <dgm:pt modelId="{4D91CBEB-66A8-48E1-B806-D45262209178}" type="pres">
      <dgm:prSet presAssocID="{1A12DDB6-4C26-4E6A-8EA3-95A680B1B9FB}" presName="rect1" presStyleLbl="lnNode1" presStyleIdx="1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Hill scene with solid fill"/>
        </a:ext>
      </dgm:extLst>
    </dgm:pt>
    <dgm:pt modelId="{816941CA-5CC2-46F4-8DF4-AA556A2CEC3F}" type="pres">
      <dgm:prSet presAssocID="{661B62CD-4EC8-4905-886F-3406D966C272}" presName="sibTrans" presStyleCnt="0"/>
      <dgm:spPr/>
    </dgm:pt>
    <dgm:pt modelId="{0DFE53FA-5FF7-43AC-9CEB-BEA5827DC58A}" type="pres">
      <dgm:prSet presAssocID="{0FDAABB6-7161-4039-9C03-49B21BB78257}" presName="comp" presStyleCnt="0"/>
      <dgm:spPr/>
    </dgm:pt>
    <dgm:pt modelId="{BEDC3907-A6C3-4718-AD1A-C45C8D351F13}" type="pres">
      <dgm:prSet presAssocID="{0FDAABB6-7161-4039-9C03-49B21BB78257}" presName="rect2" presStyleLbl="node1" presStyleIdx="2" presStyleCnt="4">
        <dgm:presLayoutVars>
          <dgm:bulletEnabled val="1"/>
        </dgm:presLayoutVars>
      </dgm:prSet>
      <dgm:spPr/>
    </dgm:pt>
    <dgm:pt modelId="{77326843-6191-47E8-9C9C-05C186BD6B66}" type="pres">
      <dgm:prSet presAssocID="{0FDAABB6-7161-4039-9C03-49B21BB78257}" presName="rect1" presStyleLbl="lnNode1" presStyleIdx="2" presStyleCnt="4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Dove with solid fill"/>
        </a:ext>
      </dgm:extLst>
    </dgm:pt>
    <dgm:pt modelId="{60807AE3-D003-4D74-96CF-2DAFC35BC681}" type="pres">
      <dgm:prSet presAssocID="{141318FB-8424-48FC-B728-85BE5863B131}" presName="sibTrans" presStyleCnt="0"/>
      <dgm:spPr/>
    </dgm:pt>
    <dgm:pt modelId="{E3396D3B-6293-46EB-A7B0-DA1AB0370D51}" type="pres">
      <dgm:prSet presAssocID="{3CC8F0D8-2CC8-4A0B-BD3C-BE5AFD394039}" presName="comp" presStyleCnt="0"/>
      <dgm:spPr/>
    </dgm:pt>
    <dgm:pt modelId="{34069981-C576-4386-97B0-BFBFB5932CE8}" type="pres">
      <dgm:prSet presAssocID="{3CC8F0D8-2CC8-4A0B-BD3C-BE5AFD394039}" presName="rect2" presStyleLbl="node1" presStyleIdx="3" presStyleCnt="4">
        <dgm:presLayoutVars>
          <dgm:bulletEnabled val="1"/>
        </dgm:presLayoutVars>
      </dgm:prSet>
      <dgm:spPr/>
    </dgm:pt>
    <dgm:pt modelId="{7A9575AE-7716-4169-8CE6-0BDC45575A71}" type="pres">
      <dgm:prSet presAssocID="{3CC8F0D8-2CC8-4A0B-BD3C-BE5AFD394039}" presName="rect1" presStyleLbl="lnNode1" presStyleIdx="3" presStyleCnt="4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</dgm:ptLst>
  <dgm:cxnLst>
    <dgm:cxn modelId="{141B8A08-F916-4009-B4DB-55A1E3FBBFE3}" type="presOf" srcId="{132FF812-A73D-4FF6-8DC5-48EB69196BE4}" destId="{11BEEB2C-0C44-4E01-838C-FBFB23501CC5}" srcOrd="0" destOrd="0" presId="urn:microsoft.com/office/officeart/2008/layout/AlternatingPictureBlocks"/>
    <dgm:cxn modelId="{8C145229-DA27-4727-84B1-C9C6A6C1C256}" type="presOf" srcId="{3CC8F0D8-2CC8-4A0B-BD3C-BE5AFD394039}" destId="{34069981-C576-4386-97B0-BFBFB5932CE8}" srcOrd="0" destOrd="0" presId="urn:microsoft.com/office/officeart/2008/layout/AlternatingPictureBlocks"/>
    <dgm:cxn modelId="{9572E532-E88F-44AD-B353-2579BD8E6E52}" type="presOf" srcId="{340B5B4E-0B16-4DB6-9E24-6CD4F74E49B5}" destId="{BFB6B7B8-2567-40BF-8590-3810ADE4B5F3}" srcOrd="0" destOrd="0" presId="urn:microsoft.com/office/officeart/2008/layout/AlternatingPictureBlocks"/>
    <dgm:cxn modelId="{31CBCA3B-661A-4CF5-986F-17151F07528C}" type="presOf" srcId="{1A12DDB6-4C26-4E6A-8EA3-95A680B1B9FB}" destId="{27A586ED-DBD6-46C8-9F28-A7B722DB1AFF}" srcOrd="0" destOrd="0" presId="urn:microsoft.com/office/officeart/2008/layout/AlternatingPictureBlocks"/>
    <dgm:cxn modelId="{7AF30A96-F549-4F08-A4C3-5EC9D56546F5}" srcId="{132FF812-A73D-4FF6-8DC5-48EB69196BE4}" destId="{1A12DDB6-4C26-4E6A-8EA3-95A680B1B9FB}" srcOrd="1" destOrd="0" parTransId="{A19E8D06-AA3F-4CEE-A0D2-9541E07C205B}" sibTransId="{661B62CD-4EC8-4905-886F-3406D966C272}"/>
    <dgm:cxn modelId="{3CD82B98-444C-4F83-91DD-BF5CFC2C04A6}" srcId="{132FF812-A73D-4FF6-8DC5-48EB69196BE4}" destId="{0FDAABB6-7161-4039-9C03-49B21BB78257}" srcOrd="2" destOrd="0" parTransId="{7D652BBB-AF82-413E-AAF8-DDA038A29AEE}" sibTransId="{141318FB-8424-48FC-B728-85BE5863B131}"/>
    <dgm:cxn modelId="{4438DF9E-34E9-4DC5-861E-A33873B2D585}" srcId="{132FF812-A73D-4FF6-8DC5-48EB69196BE4}" destId="{340B5B4E-0B16-4DB6-9E24-6CD4F74E49B5}" srcOrd="0" destOrd="0" parTransId="{2FF3712E-B74F-4767-A28B-2A0CD0636D6A}" sibTransId="{05931D7B-3C87-44FA-BD6F-FF6B371BBDD9}"/>
    <dgm:cxn modelId="{473D0FB3-01DB-4DE8-9639-5DBE408D7F65}" srcId="{132FF812-A73D-4FF6-8DC5-48EB69196BE4}" destId="{3CC8F0D8-2CC8-4A0B-BD3C-BE5AFD394039}" srcOrd="3" destOrd="0" parTransId="{5F87DBDA-EFD9-4BE2-971E-37095D4D9BE1}" sibTransId="{9CBDB25A-FB16-4F8B-86B4-F260C9232975}"/>
    <dgm:cxn modelId="{473F8CC8-4BA2-4726-B734-3F6FC0675BA2}" type="presOf" srcId="{0FDAABB6-7161-4039-9C03-49B21BB78257}" destId="{BEDC3907-A6C3-4718-AD1A-C45C8D351F13}" srcOrd="0" destOrd="0" presId="urn:microsoft.com/office/officeart/2008/layout/AlternatingPictureBlocks"/>
    <dgm:cxn modelId="{DFA626CA-FA1D-4E2D-8FF6-635828394F31}" type="presParOf" srcId="{11BEEB2C-0C44-4E01-838C-FBFB23501CC5}" destId="{7ABCE920-D040-47E6-829E-16144144434D}" srcOrd="0" destOrd="0" presId="urn:microsoft.com/office/officeart/2008/layout/AlternatingPictureBlocks"/>
    <dgm:cxn modelId="{0D457E2C-2BC7-4E7F-AF69-BEAA8045CBCB}" type="presParOf" srcId="{7ABCE920-D040-47E6-829E-16144144434D}" destId="{BFB6B7B8-2567-40BF-8590-3810ADE4B5F3}" srcOrd="0" destOrd="0" presId="urn:microsoft.com/office/officeart/2008/layout/AlternatingPictureBlocks"/>
    <dgm:cxn modelId="{E13ED341-C754-4602-9D49-BD6870CCAFB6}" type="presParOf" srcId="{7ABCE920-D040-47E6-829E-16144144434D}" destId="{F9599FD1-2B34-4C4D-A7A8-732DCDDCD0F1}" srcOrd="1" destOrd="0" presId="urn:microsoft.com/office/officeart/2008/layout/AlternatingPictureBlocks"/>
    <dgm:cxn modelId="{65B4C874-09FA-4672-A048-BD819EC5A05B}" type="presParOf" srcId="{11BEEB2C-0C44-4E01-838C-FBFB23501CC5}" destId="{EC6C4A7B-38C1-458C-9F7D-C48000B86606}" srcOrd="1" destOrd="0" presId="urn:microsoft.com/office/officeart/2008/layout/AlternatingPictureBlocks"/>
    <dgm:cxn modelId="{3986BC7F-B57E-4780-B780-4B44730C8422}" type="presParOf" srcId="{11BEEB2C-0C44-4E01-838C-FBFB23501CC5}" destId="{57DB5188-7E8B-41EF-9CC2-C141BF798B27}" srcOrd="2" destOrd="0" presId="urn:microsoft.com/office/officeart/2008/layout/AlternatingPictureBlocks"/>
    <dgm:cxn modelId="{5064D5BC-A93B-4850-AEFE-23B2AC87CD16}" type="presParOf" srcId="{57DB5188-7E8B-41EF-9CC2-C141BF798B27}" destId="{27A586ED-DBD6-46C8-9F28-A7B722DB1AFF}" srcOrd="0" destOrd="0" presId="urn:microsoft.com/office/officeart/2008/layout/AlternatingPictureBlocks"/>
    <dgm:cxn modelId="{C9943217-1102-484B-8301-40E40ABCDF9A}" type="presParOf" srcId="{57DB5188-7E8B-41EF-9CC2-C141BF798B27}" destId="{4D91CBEB-66A8-48E1-B806-D45262209178}" srcOrd="1" destOrd="0" presId="urn:microsoft.com/office/officeart/2008/layout/AlternatingPictureBlocks"/>
    <dgm:cxn modelId="{23D23DE5-020B-48E1-A950-3FB0465C7E30}" type="presParOf" srcId="{11BEEB2C-0C44-4E01-838C-FBFB23501CC5}" destId="{816941CA-5CC2-46F4-8DF4-AA556A2CEC3F}" srcOrd="3" destOrd="0" presId="urn:microsoft.com/office/officeart/2008/layout/AlternatingPictureBlocks"/>
    <dgm:cxn modelId="{3F9BEF80-4DE3-45C9-92ED-B1298F69642B}" type="presParOf" srcId="{11BEEB2C-0C44-4E01-838C-FBFB23501CC5}" destId="{0DFE53FA-5FF7-43AC-9CEB-BEA5827DC58A}" srcOrd="4" destOrd="0" presId="urn:microsoft.com/office/officeart/2008/layout/AlternatingPictureBlocks"/>
    <dgm:cxn modelId="{3F509C6E-C817-470D-B904-1BE92DFF466A}" type="presParOf" srcId="{0DFE53FA-5FF7-43AC-9CEB-BEA5827DC58A}" destId="{BEDC3907-A6C3-4718-AD1A-C45C8D351F13}" srcOrd="0" destOrd="0" presId="urn:microsoft.com/office/officeart/2008/layout/AlternatingPictureBlocks"/>
    <dgm:cxn modelId="{5CE12175-6E23-410D-939E-3B36F9E2287A}" type="presParOf" srcId="{0DFE53FA-5FF7-43AC-9CEB-BEA5827DC58A}" destId="{77326843-6191-47E8-9C9C-05C186BD6B66}" srcOrd="1" destOrd="0" presId="urn:microsoft.com/office/officeart/2008/layout/AlternatingPictureBlocks"/>
    <dgm:cxn modelId="{EB6E04EC-6E21-4CB0-B49A-E1D520EB68CC}" type="presParOf" srcId="{11BEEB2C-0C44-4E01-838C-FBFB23501CC5}" destId="{60807AE3-D003-4D74-96CF-2DAFC35BC681}" srcOrd="5" destOrd="0" presId="urn:microsoft.com/office/officeart/2008/layout/AlternatingPictureBlocks"/>
    <dgm:cxn modelId="{BFE334CD-BB07-4E3D-ACBF-5FC0BBF1F54B}" type="presParOf" srcId="{11BEEB2C-0C44-4E01-838C-FBFB23501CC5}" destId="{E3396D3B-6293-46EB-A7B0-DA1AB0370D51}" srcOrd="6" destOrd="0" presId="urn:microsoft.com/office/officeart/2008/layout/AlternatingPictureBlocks"/>
    <dgm:cxn modelId="{4EADE7E3-8BB5-48DC-B74A-F15F0DB667A3}" type="presParOf" srcId="{E3396D3B-6293-46EB-A7B0-DA1AB0370D51}" destId="{34069981-C576-4386-97B0-BFBFB5932CE8}" srcOrd="0" destOrd="0" presId="urn:microsoft.com/office/officeart/2008/layout/AlternatingPictureBlocks"/>
    <dgm:cxn modelId="{AD70B663-AB55-41BC-ACD4-85D06C8D59E4}" type="presParOf" srcId="{E3396D3B-6293-46EB-A7B0-DA1AB0370D51}" destId="{7A9575AE-7716-4169-8CE6-0BDC45575A7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7E7F2-48E2-4C0B-B6D0-14A58B3C62E3}">
      <dsp:nvSpPr>
        <dsp:cNvPr id="0" name=""/>
        <dsp:cNvSpPr/>
      </dsp:nvSpPr>
      <dsp:spPr>
        <a:xfrm>
          <a:off x="821447" y="1044746"/>
          <a:ext cx="1667787" cy="754313"/>
        </a:xfrm>
        <a:prstGeom prst="rect">
          <a:avLst/>
        </a:prstGeom>
        <a:solidFill>
          <a:srgbClr val="E114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/>
            <a:t>10. Desigualdades reduzidas</a:t>
          </a:r>
        </a:p>
      </dsp:txBody>
      <dsp:txXfrm>
        <a:off x="821447" y="1044746"/>
        <a:ext cx="1667787" cy="754313"/>
      </dsp:txXfrm>
    </dsp:sp>
    <dsp:sp modelId="{D3633053-158F-4BA1-99DD-E4E32AEB5D2E}">
      <dsp:nvSpPr>
        <dsp:cNvPr id="0" name=""/>
        <dsp:cNvSpPr/>
      </dsp:nvSpPr>
      <dsp:spPr>
        <a:xfrm>
          <a:off x="0" y="1044746"/>
          <a:ext cx="746770" cy="7543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1649F-FAF2-4916-98DD-409141B112C0}">
      <dsp:nvSpPr>
        <dsp:cNvPr id="0" name=""/>
        <dsp:cNvSpPr/>
      </dsp:nvSpPr>
      <dsp:spPr>
        <a:xfrm>
          <a:off x="0" y="1923521"/>
          <a:ext cx="1667787" cy="754313"/>
        </a:xfrm>
        <a:prstGeom prst="rect">
          <a:avLst/>
        </a:prstGeom>
        <a:solidFill>
          <a:srgbClr val="F99D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/>
            <a:t>11. Cidades e comunidades sustentáveis</a:t>
          </a:r>
        </a:p>
      </dsp:txBody>
      <dsp:txXfrm>
        <a:off x="0" y="1923521"/>
        <a:ext cx="1667787" cy="754313"/>
      </dsp:txXfrm>
    </dsp:sp>
    <dsp:sp modelId="{3F0541B1-5DA5-4765-B0C4-9B0F0DC95DE2}">
      <dsp:nvSpPr>
        <dsp:cNvPr id="0" name=""/>
        <dsp:cNvSpPr/>
      </dsp:nvSpPr>
      <dsp:spPr>
        <a:xfrm>
          <a:off x="1742464" y="1923521"/>
          <a:ext cx="746770" cy="7543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6FF64-6E21-46FB-8759-84FF33B5AAB7}">
      <dsp:nvSpPr>
        <dsp:cNvPr id="0" name=""/>
        <dsp:cNvSpPr/>
      </dsp:nvSpPr>
      <dsp:spPr>
        <a:xfrm>
          <a:off x="821447" y="2802297"/>
          <a:ext cx="1667787" cy="754313"/>
        </a:xfrm>
        <a:prstGeom prst="rect">
          <a:avLst/>
        </a:prstGeom>
        <a:solidFill>
          <a:srgbClr val="CF8D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/>
            <a:t>12. Consumo e produção responsáveis</a:t>
          </a:r>
        </a:p>
      </dsp:txBody>
      <dsp:txXfrm>
        <a:off x="821447" y="2802297"/>
        <a:ext cx="1667787" cy="754313"/>
      </dsp:txXfrm>
    </dsp:sp>
    <dsp:sp modelId="{4776EAF6-622A-4479-BEAE-588DD786646C}">
      <dsp:nvSpPr>
        <dsp:cNvPr id="0" name=""/>
        <dsp:cNvSpPr/>
      </dsp:nvSpPr>
      <dsp:spPr>
        <a:xfrm>
          <a:off x="0" y="2802297"/>
          <a:ext cx="746770" cy="7543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0CD34-4168-427D-97B9-80024990FFD5}">
      <dsp:nvSpPr>
        <dsp:cNvPr id="0" name=""/>
        <dsp:cNvSpPr/>
      </dsp:nvSpPr>
      <dsp:spPr>
        <a:xfrm>
          <a:off x="0" y="3681072"/>
          <a:ext cx="1667787" cy="754313"/>
        </a:xfrm>
        <a:prstGeom prst="rect">
          <a:avLst/>
        </a:prstGeom>
        <a:solidFill>
          <a:srgbClr val="4877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/>
            <a:t>13. Ação climática</a:t>
          </a:r>
        </a:p>
      </dsp:txBody>
      <dsp:txXfrm>
        <a:off x="0" y="3681072"/>
        <a:ext cx="1667787" cy="754313"/>
      </dsp:txXfrm>
    </dsp:sp>
    <dsp:sp modelId="{AEBB5E31-83EB-4C74-97DD-4D64323D5B26}">
      <dsp:nvSpPr>
        <dsp:cNvPr id="0" name=""/>
        <dsp:cNvSpPr/>
      </dsp:nvSpPr>
      <dsp:spPr>
        <a:xfrm>
          <a:off x="1695164" y="3683388"/>
          <a:ext cx="746770" cy="7543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7E7F2-48E2-4C0B-B6D0-14A58B3C62E3}">
      <dsp:nvSpPr>
        <dsp:cNvPr id="0" name=""/>
        <dsp:cNvSpPr/>
      </dsp:nvSpPr>
      <dsp:spPr>
        <a:xfrm>
          <a:off x="821446" y="298620"/>
          <a:ext cx="1667786" cy="754313"/>
        </a:xfrm>
        <a:prstGeom prst="rect">
          <a:avLst/>
        </a:prstGeom>
        <a:solidFill>
          <a:srgbClr val="EB1C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/>
            <a:t>1. Sem pobreza</a:t>
          </a:r>
        </a:p>
      </dsp:txBody>
      <dsp:txXfrm>
        <a:off x="821446" y="298620"/>
        <a:ext cx="1667786" cy="754313"/>
      </dsp:txXfrm>
    </dsp:sp>
    <dsp:sp modelId="{D3633053-158F-4BA1-99DD-E4E32AEB5D2E}">
      <dsp:nvSpPr>
        <dsp:cNvPr id="0" name=""/>
        <dsp:cNvSpPr/>
      </dsp:nvSpPr>
      <dsp:spPr>
        <a:xfrm>
          <a:off x="0" y="298620"/>
          <a:ext cx="746769" cy="7543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1649F-FAF2-4916-98DD-409141B112C0}">
      <dsp:nvSpPr>
        <dsp:cNvPr id="0" name=""/>
        <dsp:cNvSpPr/>
      </dsp:nvSpPr>
      <dsp:spPr>
        <a:xfrm>
          <a:off x="0" y="1177394"/>
          <a:ext cx="1667786" cy="756741"/>
        </a:xfrm>
        <a:prstGeom prst="rect">
          <a:avLst/>
        </a:prstGeom>
        <a:solidFill>
          <a:srgbClr val="D3A0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/>
            <a:t>2. Zero </a:t>
          </a:r>
          <a:r>
            <a:rPr lang="en-IE" sz="1500" b="1" kern="1200" dirty="0" err="1"/>
            <a:t>Fome</a:t>
          </a:r>
          <a:endParaRPr lang="en-IE" sz="1500" b="1" kern="1200" dirty="0"/>
        </a:p>
      </dsp:txBody>
      <dsp:txXfrm>
        <a:off x="0" y="1177394"/>
        <a:ext cx="1667786" cy="756741"/>
      </dsp:txXfrm>
    </dsp:sp>
    <dsp:sp modelId="{3F0541B1-5DA5-4765-B0C4-9B0F0DC95DE2}">
      <dsp:nvSpPr>
        <dsp:cNvPr id="0" name=""/>
        <dsp:cNvSpPr/>
      </dsp:nvSpPr>
      <dsp:spPr>
        <a:xfrm>
          <a:off x="1742463" y="1178609"/>
          <a:ext cx="746769" cy="7543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6FF64-6E21-46FB-8759-84FF33B5AAB7}">
      <dsp:nvSpPr>
        <dsp:cNvPr id="0" name=""/>
        <dsp:cNvSpPr/>
      </dsp:nvSpPr>
      <dsp:spPr>
        <a:xfrm>
          <a:off x="775532" y="2092316"/>
          <a:ext cx="1667786" cy="754313"/>
        </a:xfrm>
        <a:prstGeom prst="rect">
          <a:avLst/>
        </a:prstGeom>
        <a:solidFill>
          <a:srgbClr val="279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/>
            <a:t>3. Boa saúde e bem-estar</a:t>
          </a:r>
        </a:p>
      </dsp:txBody>
      <dsp:txXfrm>
        <a:off x="775532" y="2092316"/>
        <a:ext cx="1667786" cy="754313"/>
      </dsp:txXfrm>
    </dsp:sp>
    <dsp:sp modelId="{4776EAF6-622A-4479-BEAE-588DD786646C}">
      <dsp:nvSpPr>
        <dsp:cNvPr id="0" name=""/>
        <dsp:cNvSpPr/>
      </dsp:nvSpPr>
      <dsp:spPr>
        <a:xfrm>
          <a:off x="0" y="2058598"/>
          <a:ext cx="746769" cy="7543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0CD34-4168-427D-97B9-80024990FFD5}">
      <dsp:nvSpPr>
        <dsp:cNvPr id="0" name=""/>
        <dsp:cNvSpPr/>
      </dsp:nvSpPr>
      <dsp:spPr>
        <a:xfrm>
          <a:off x="0" y="2937373"/>
          <a:ext cx="1667786" cy="754313"/>
        </a:xfrm>
        <a:prstGeom prst="rect">
          <a:avLst/>
        </a:prstGeom>
        <a:solidFill>
          <a:srgbClr val="C31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/>
            <a:t>4. Educação de qualidade</a:t>
          </a:r>
        </a:p>
      </dsp:txBody>
      <dsp:txXfrm>
        <a:off x="0" y="2937373"/>
        <a:ext cx="1667786" cy="754313"/>
      </dsp:txXfrm>
    </dsp:sp>
    <dsp:sp modelId="{AEBB5E31-83EB-4C74-97DD-4D64323D5B26}">
      <dsp:nvSpPr>
        <dsp:cNvPr id="0" name=""/>
        <dsp:cNvSpPr/>
      </dsp:nvSpPr>
      <dsp:spPr>
        <a:xfrm>
          <a:off x="1742463" y="2884095"/>
          <a:ext cx="746769" cy="7543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6B7B8-2567-40BF-8590-3810ADE4B5F3}">
      <dsp:nvSpPr>
        <dsp:cNvPr id="0" name=""/>
        <dsp:cNvSpPr/>
      </dsp:nvSpPr>
      <dsp:spPr>
        <a:xfrm>
          <a:off x="821446" y="3816147"/>
          <a:ext cx="1667786" cy="754313"/>
        </a:xfrm>
        <a:prstGeom prst="rect">
          <a:avLst/>
        </a:prstGeom>
        <a:solidFill>
          <a:srgbClr val="EF40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/>
            <a:t>5. Igualdade de género</a:t>
          </a:r>
        </a:p>
      </dsp:txBody>
      <dsp:txXfrm>
        <a:off x="821446" y="3816147"/>
        <a:ext cx="1667786" cy="754313"/>
      </dsp:txXfrm>
    </dsp:sp>
    <dsp:sp modelId="{F9599FD1-2B34-4C4D-A7A8-732DCDDCD0F1}">
      <dsp:nvSpPr>
        <dsp:cNvPr id="0" name=""/>
        <dsp:cNvSpPr/>
      </dsp:nvSpPr>
      <dsp:spPr>
        <a:xfrm>
          <a:off x="0" y="3816147"/>
          <a:ext cx="746769" cy="7543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0E44D-51C6-4ACE-89D2-8BBCD4F44F91}">
      <dsp:nvSpPr>
        <dsp:cNvPr id="0" name=""/>
        <dsp:cNvSpPr/>
      </dsp:nvSpPr>
      <dsp:spPr>
        <a:xfrm>
          <a:off x="821447" y="1386513"/>
          <a:ext cx="1667786" cy="754313"/>
        </a:xfrm>
        <a:prstGeom prst="rect">
          <a:avLst/>
        </a:prstGeom>
        <a:solidFill>
          <a:srgbClr val="00AE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6. Água potável e saneamento</a:t>
          </a:r>
        </a:p>
      </dsp:txBody>
      <dsp:txXfrm>
        <a:off x="821447" y="1386513"/>
        <a:ext cx="1667786" cy="754313"/>
      </dsp:txXfrm>
    </dsp:sp>
    <dsp:sp modelId="{9F998723-BBC1-471F-A741-2B6A9EBEB85B}">
      <dsp:nvSpPr>
        <dsp:cNvPr id="0" name=""/>
        <dsp:cNvSpPr/>
      </dsp:nvSpPr>
      <dsp:spPr>
        <a:xfrm>
          <a:off x="0" y="1386513"/>
          <a:ext cx="746770" cy="7543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586ED-DBD6-46C8-9F28-A7B722DB1AFF}">
      <dsp:nvSpPr>
        <dsp:cNvPr id="0" name=""/>
        <dsp:cNvSpPr/>
      </dsp:nvSpPr>
      <dsp:spPr>
        <a:xfrm>
          <a:off x="0" y="2265288"/>
          <a:ext cx="1667786" cy="754313"/>
        </a:xfrm>
        <a:prstGeom prst="rect">
          <a:avLst/>
        </a:prstGeom>
        <a:solidFill>
          <a:srgbClr val="FDB7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7. Energia acessível e limpa</a:t>
          </a:r>
        </a:p>
      </dsp:txBody>
      <dsp:txXfrm>
        <a:off x="0" y="2265288"/>
        <a:ext cx="1667786" cy="754313"/>
      </dsp:txXfrm>
    </dsp:sp>
    <dsp:sp modelId="{4D91CBEB-66A8-48E1-B806-D45262209178}">
      <dsp:nvSpPr>
        <dsp:cNvPr id="0" name=""/>
        <dsp:cNvSpPr/>
      </dsp:nvSpPr>
      <dsp:spPr>
        <a:xfrm>
          <a:off x="1742463" y="2265288"/>
          <a:ext cx="746770" cy="7543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3907-A6C3-4718-AD1A-C45C8D351F13}">
      <dsp:nvSpPr>
        <dsp:cNvPr id="0" name=""/>
        <dsp:cNvSpPr/>
      </dsp:nvSpPr>
      <dsp:spPr>
        <a:xfrm>
          <a:off x="821447" y="3144063"/>
          <a:ext cx="1667786" cy="754313"/>
        </a:xfrm>
        <a:prstGeom prst="rect">
          <a:avLst/>
        </a:prstGeom>
        <a:solidFill>
          <a:srgbClr val="8F18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8. Trabalho digno e crescimento económico</a:t>
          </a:r>
        </a:p>
      </dsp:txBody>
      <dsp:txXfrm>
        <a:off x="821447" y="3144063"/>
        <a:ext cx="1667786" cy="754313"/>
      </dsp:txXfrm>
    </dsp:sp>
    <dsp:sp modelId="{77326843-6191-47E8-9C9C-05C186BD6B66}">
      <dsp:nvSpPr>
        <dsp:cNvPr id="0" name=""/>
        <dsp:cNvSpPr/>
      </dsp:nvSpPr>
      <dsp:spPr>
        <a:xfrm>
          <a:off x="0" y="3144063"/>
          <a:ext cx="746770" cy="7543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69981-C576-4386-97B0-BFBFB5932CE8}">
      <dsp:nvSpPr>
        <dsp:cNvPr id="0" name=""/>
        <dsp:cNvSpPr/>
      </dsp:nvSpPr>
      <dsp:spPr>
        <a:xfrm>
          <a:off x="0" y="4022838"/>
          <a:ext cx="1667786" cy="754313"/>
        </a:xfrm>
        <a:prstGeom prst="rect">
          <a:avLst/>
        </a:prstGeom>
        <a:solidFill>
          <a:srgbClr val="F36D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9. Indústria, inovação e infra-estruturas</a:t>
          </a:r>
        </a:p>
      </dsp:txBody>
      <dsp:txXfrm>
        <a:off x="0" y="4022838"/>
        <a:ext cx="1667786" cy="754313"/>
      </dsp:txXfrm>
    </dsp:sp>
    <dsp:sp modelId="{7A9575AE-7716-4169-8CE6-0BDC45575A71}">
      <dsp:nvSpPr>
        <dsp:cNvPr id="0" name=""/>
        <dsp:cNvSpPr/>
      </dsp:nvSpPr>
      <dsp:spPr>
        <a:xfrm>
          <a:off x="1742463" y="4022838"/>
          <a:ext cx="746770" cy="7543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6B7B8-2567-40BF-8590-3810ADE4B5F3}">
      <dsp:nvSpPr>
        <dsp:cNvPr id="0" name=""/>
        <dsp:cNvSpPr/>
      </dsp:nvSpPr>
      <dsp:spPr>
        <a:xfrm>
          <a:off x="860998" y="963121"/>
          <a:ext cx="1748086" cy="790631"/>
        </a:xfrm>
        <a:prstGeom prst="rect">
          <a:avLst/>
        </a:prstGeom>
        <a:solidFill>
          <a:srgbClr val="007D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/>
            <a:t>14. Vida debaixo de água</a:t>
          </a:r>
        </a:p>
      </dsp:txBody>
      <dsp:txXfrm>
        <a:off x="860998" y="963121"/>
        <a:ext cx="1748086" cy="790631"/>
      </dsp:txXfrm>
    </dsp:sp>
    <dsp:sp modelId="{F9599FD1-2B34-4C4D-A7A8-732DCDDCD0F1}">
      <dsp:nvSpPr>
        <dsp:cNvPr id="0" name=""/>
        <dsp:cNvSpPr/>
      </dsp:nvSpPr>
      <dsp:spPr>
        <a:xfrm>
          <a:off x="0" y="963121"/>
          <a:ext cx="782725" cy="7906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586ED-DBD6-46C8-9F28-A7B722DB1AFF}">
      <dsp:nvSpPr>
        <dsp:cNvPr id="0" name=""/>
        <dsp:cNvSpPr/>
      </dsp:nvSpPr>
      <dsp:spPr>
        <a:xfrm>
          <a:off x="0" y="1884207"/>
          <a:ext cx="1748086" cy="790631"/>
        </a:xfrm>
        <a:prstGeom prst="rect">
          <a:avLst/>
        </a:prstGeom>
        <a:solidFill>
          <a:srgbClr val="3EB0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/>
            <a:t>15. Vida na terra</a:t>
          </a:r>
        </a:p>
      </dsp:txBody>
      <dsp:txXfrm>
        <a:off x="0" y="1884207"/>
        <a:ext cx="1748086" cy="790631"/>
      </dsp:txXfrm>
    </dsp:sp>
    <dsp:sp modelId="{4D91CBEB-66A8-48E1-B806-D45262209178}">
      <dsp:nvSpPr>
        <dsp:cNvPr id="0" name=""/>
        <dsp:cNvSpPr/>
      </dsp:nvSpPr>
      <dsp:spPr>
        <a:xfrm>
          <a:off x="1826359" y="1884207"/>
          <a:ext cx="782725" cy="7906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3907-A6C3-4718-AD1A-C45C8D351F13}">
      <dsp:nvSpPr>
        <dsp:cNvPr id="0" name=""/>
        <dsp:cNvSpPr/>
      </dsp:nvSpPr>
      <dsp:spPr>
        <a:xfrm>
          <a:off x="860998" y="2805293"/>
          <a:ext cx="1748086" cy="790631"/>
        </a:xfrm>
        <a:prstGeom prst="rect">
          <a:avLst/>
        </a:prstGeom>
        <a:solidFill>
          <a:srgbClr val="0255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/>
            <a:t>16. Paz, justiça e instituições sólidas</a:t>
          </a:r>
        </a:p>
      </dsp:txBody>
      <dsp:txXfrm>
        <a:off x="860998" y="2805293"/>
        <a:ext cx="1748086" cy="790631"/>
      </dsp:txXfrm>
    </dsp:sp>
    <dsp:sp modelId="{77326843-6191-47E8-9C9C-05C186BD6B66}">
      <dsp:nvSpPr>
        <dsp:cNvPr id="0" name=""/>
        <dsp:cNvSpPr/>
      </dsp:nvSpPr>
      <dsp:spPr>
        <a:xfrm>
          <a:off x="0" y="2805293"/>
          <a:ext cx="782725" cy="7906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69981-C576-4386-97B0-BFBFB5932CE8}">
      <dsp:nvSpPr>
        <dsp:cNvPr id="0" name=""/>
        <dsp:cNvSpPr/>
      </dsp:nvSpPr>
      <dsp:spPr>
        <a:xfrm>
          <a:off x="0" y="3726379"/>
          <a:ext cx="1748086" cy="790631"/>
        </a:xfrm>
        <a:prstGeom prst="rect">
          <a:avLst/>
        </a:prstGeom>
        <a:solidFill>
          <a:srgbClr val="1836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/>
            <a:t>17. Parcerias para os objectivos</a:t>
          </a:r>
        </a:p>
      </dsp:txBody>
      <dsp:txXfrm>
        <a:off x="0" y="3726379"/>
        <a:ext cx="1748086" cy="790631"/>
      </dsp:txXfrm>
    </dsp:sp>
    <dsp:sp modelId="{7A9575AE-7716-4169-8CE6-0BDC45575A71}">
      <dsp:nvSpPr>
        <dsp:cNvPr id="0" name=""/>
        <dsp:cNvSpPr/>
      </dsp:nvSpPr>
      <dsp:spPr>
        <a:xfrm>
          <a:off x="1826359" y="3726379"/>
          <a:ext cx="782725" cy="7906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C2B9CA-B962-FA48-A39C-8C8ED4FA936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C9B47F8-11D6-4544-9F0C-CADF75B02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C0C757C-49EE-4768-BD00-CCC323186A9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Clique para modificar os estilos do texto da máscara</a:t>
            </a:r>
          </a:p>
          <a:p>
            <a:pPr lvl="1"/>
            <a:r>
              <a:rPr lang="fr-FR"/>
              <a:t>Segundo nível</a:t>
            </a:r>
          </a:p>
          <a:p>
            <a:pPr lvl="2"/>
            <a:r>
              <a:rPr lang="fr-FR"/>
              <a:t>Terceiro nível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Cinquenta e um níveis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FE32EAE-2BD6-4C35-B307-9A1A73F13C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99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C1BC8-FDC3-4E79-93E2-B6E9CA36B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16841" cy="68163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F0A554-8553-6457-67F1-D194F9AAA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07EE2A-95E6-4A64-249B-D2AC5F7E7D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74AE7-B352-7F95-458E-C6969F81A1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D35955-BBD3-6093-20FF-505F0A93E4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68C60-72F9-09E2-9C48-66A38B2D9F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487052-8BD8-234B-BB01-A4CEC6878A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AC1DDF-AB22-D477-AB7E-3C639BC03C1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10.png">
            <a:extLst>
              <a:ext uri="{FF2B5EF4-FFF2-40B4-BE49-F238E27FC236}">
                <a16:creationId xmlns:a16="http://schemas.microsoft.com/office/drawing/2014/main" id="{BADCE763-DCAA-51A3-E3C4-75D910768F31}"/>
              </a:ext>
            </a:extLst>
          </p:cNvPr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D93D21-CA49-77DF-DDEC-EF5234209A6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4661AF13-5C78-A042-DA36-5C886C135E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908" y="68364"/>
            <a:ext cx="38920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Light" panose="020B03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97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rowd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AF142451-F15C-0A17-67B3-A8ACEEE7D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91CE5F-3EBF-44CD-99D4-EFADFA1F1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82999" y="2146892"/>
            <a:ext cx="4826000" cy="3352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A70128-1DED-48E9-A437-2230F0E91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255" y="1256472"/>
            <a:ext cx="4761489" cy="3579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cap="none" spc="0" baseline="0">
                <a:solidFill>
                  <a:schemeClr val="accent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3EE16-4664-7A88-EFB8-43111E4A7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63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C1BC8-FDC3-4E79-93E2-B6E9CA36B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F654E4-946A-C383-546A-47DFEC23B4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56F562-2D51-3CD3-D6FB-B93516BD80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56BA9-826B-0A83-BFC2-D509FDC6EC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7772E-9553-258F-6D27-895E93B38D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323347-CC48-CC5D-0DF2-294A4E0F9AB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0C4C2-9454-D9F9-C43C-E7B144786F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39BD90-0022-F7E3-6C54-8BBE18FAD06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10.png">
            <a:extLst>
              <a:ext uri="{FF2B5EF4-FFF2-40B4-BE49-F238E27FC236}">
                <a16:creationId xmlns:a16="http://schemas.microsoft.com/office/drawing/2014/main" id="{6BD9F544-8A1C-A6F7-CEA1-5ACC05DD1343}"/>
              </a:ext>
            </a:extLst>
          </p:cNvPr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700265-CE18-E7E3-ABEF-F25A34D816A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070EBBFC-9AA1-B9F0-9AAC-F5F8C59DEE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908" y="68364"/>
            <a:ext cx="38920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Light" panose="020B03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11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rowd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AF142451-F15C-0A17-67B3-A8ACEEE7D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91CE5F-3EBF-44CD-99D4-EFADFA1F1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82999" y="2146892"/>
            <a:ext cx="4826000" cy="3352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A70128-1DED-48E9-A437-2230F0E91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255" y="1256472"/>
            <a:ext cx="4761489" cy="3579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cap="none" spc="0" baseline="0">
                <a:solidFill>
                  <a:schemeClr val="accent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3EE16-4664-7A88-EFB8-43111E4A7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1094C3D-2A68-0609-B56D-93C029CFC5D8}"/>
              </a:ext>
            </a:extLst>
          </p:cNvPr>
          <p:cNvGrpSpPr/>
          <p:nvPr userDrawn="1"/>
        </p:nvGrpSpPr>
        <p:grpSpPr>
          <a:xfrm>
            <a:off x="0" y="82265"/>
            <a:ext cx="12192000" cy="6736902"/>
            <a:chOff x="0" y="82265"/>
            <a:chExt cx="12192000" cy="67369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DE4D52-0D91-245F-AD72-17F004774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82265"/>
              <a:ext cx="2614558" cy="1139884"/>
            </a:xfrm>
            <a:prstGeom prst="rect">
              <a:avLst/>
            </a:prstGeom>
          </p:spPr>
        </p:pic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36DBD0FB-8113-702A-40C3-07B8910760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99909" y="82265"/>
              <a:ext cx="38920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Nova Light" panose="020B0304020202020204" pitchFamily="34" charset="0"/>
                  <a:cs typeface="Arial" panose="020B0604020202020204" pitchFamily="34" charset="0"/>
                </a:rPr>
                <a:t>Project Number: 2021-2-PT02-KA220-YOU-000049028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Nova Light" panose="020B0304020202020204" pitchFamily="34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1ACA02-C3BA-D5BA-D2FD-E4217A1F32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7" y="6147337"/>
              <a:ext cx="2466975" cy="516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D37B29-01B0-17A9-D174-73FA94A85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400" y="6148607"/>
              <a:ext cx="5337175" cy="67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F3AEE8-833B-E8D7-91DA-B57B19FAB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5743" y="6118762"/>
              <a:ext cx="863600" cy="370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111F37-01D0-71E7-20C1-D4052DE09E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6543" y="6156862"/>
              <a:ext cx="1131570" cy="29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C28201-2602-CEC9-7636-0A2EB9C4A7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3043" y="6147337"/>
              <a:ext cx="1243965" cy="32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0D65D0-63D1-B0CA-85E7-016724F75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018" y="6156862"/>
              <a:ext cx="741680" cy="3054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5368C0-CD7F-4FDF-20B8-1F0C0BE3DF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218" y="6118762"/>
              <a:ext cx="836295" cy="33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10.png">
              <a:extLst>
                <a:ext uri="{FF2B5EF4-FFF2-40B4-BE49-F238E27FC236}">
                  <a16:creationId xmlns:a16="http://schemas.microsoft.com/office/drawing/2014/main" id="{09FDBF03-A27E-3B9A-BEE3-83741B2FE944}"/>
                </a:ext>
              </a:extLst>
            </p:cNvPr>
            <p:cNvPicPr/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37868" y="6080662"/>
              <a:ext cx="1314450" cy="440055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24734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7E78F1-FA98-711E-5CD1-937C45363A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908" y="68364"/>
            <a:ext cx="38920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Light" panose="020B03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736250-9AF2-2FC6-4D1E-D505BB3A76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94FF78-AA09-5A63-249A-4CD759D0A8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46A961-A90C-0151-37AB-C307E61E22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781E5-ED05-68EF-F9D0-17AE04E0C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84156-5B1F-2A54-842A-178BCDB644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EF6806-D260-1AB6-B579-7EC4CB5EC3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5EE12B-EDAF-B8C0-5308-56C4840F29D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10.png">
            <a:extLst>
              <a:ext uri="{FF2B5EF4-FFF2-40B4-BE49-F238E27FC236}">
                <a16:creationId xmlns:a16="http://schemas.microsoft.com/office/drawing/2014/main" id="{DC369889-C445-E959-FF4E-F372E73B308D}"/>
              </a:ext>
            </a:extLst>
          </p:cNvPr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75B9DD-29B5-30F6-CCAF-863812372E3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6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9D1DED-72AC-38A7-315E-68226BF513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49508E-F1A2-19ED-1670-C9345DD27C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BF3FEC-75BA-C4C7-7CB1-7CF2C4A77B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2DD70C-2251-9BA3-929A-4162D76E59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62B3B-3A1B-2D92-8028-8146A2955A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3B56AF-95E4-D70F-53FD-D768D794876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5E8C9-010A-84DC-FA8B-1928737950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10.png">
            <a:extLst>
              <a:ext uri="{FF2B5EF4-FFF2-40B4-BE49-F238E27FC236}">
                <a16:creationId xmlns:a16="http://schemas.microsoft.com/office/drawing/2014/main" id="{2C9DC6EE-AFB9-F6CA-3DD6-4FF3030AE964}"/>
              </a:ext>
            </a:extLst>
          </p:cNvPr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8DD565-5AD0-2252-F54E-247650AD28D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CD643709-96DF-25B8-20D6-B8F77A6C4D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908" y="68364"/>
            <a:ext cx="38920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ova Light" panose="020B03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49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cap="none" spc="0" baseline="0">
                <a:solidFill>
                  <a:schemeClr val="accent1"/>
                </a:solidFill>
                <a:latin typeface="+mj-lt"/>
                <a:ea typeface="Arial Nova Light" panose="020B03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3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cap="none" spc="0" baseline="0">
                <a:solidFill>
                  <a:schemeClr val="accent1"/>
                </a:solidFill>
                <a:latin typeface="+mj-lt"/>
                <a:ea typeface="Arial Nova Light" panose="020B03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D652A9-BDC3-4A1F-82C5-FF364E3454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675" y="2062161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541D29E2-F56D-1F01-4096-358B719879B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91288" y="1498600"/>
            <a:ext cx="5214937" cy="3503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349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76E0507-54F0-4CE0-8606-F888070418B9}"/>
              </a:ext>
            </a:extLst>
          </p:cNvPr>
          <p:cNvSpPr/>
          <p:nvPr userDrawn="1"/>
        </p:nvSpPr>
        <p:spPr>
          <a:xfrm>
            <a:off x="4593265" y="3036"/>
            <a:ext cx="7598735" cy="5855503"/>
          </a:xfrm>
          <a:prstGeom prst="rect">
            <a:avLst/>
          </a:prstGeom>
          <a:solidFill>
            <a:schemeClr val="bg1">
              <a:lumMod val="85000"/>
              <a:alpha val="47843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3936" y="1724664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cap="none" spc="0" baseline="0">
                <a:solidFill>
                  <a:schemeClr val="accent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878373F-F900-428F-8F1F-F4455A7D14F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82925" y="2459619"/>
            <a:ext cx="4762500" cy="2415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0581A4-38AB-4699-884A-45842237FF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28175"/>
            <a:ext cx="4592638" cy="4629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0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cap="none" spc="0" baseline="0">
                <a:solidFill>
                  <a:schemeClr val="accent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43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AF02170-9ADB-402B-BA82-D275A87BB29C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6301872" y="2163383"/>
            <a:ext cx="5064125" cy="329128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91CE5F-3EBF-44CD-99D4-EFADFA1F1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445" y="2173786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A70128-1DED-48E9-A437-2230F0E91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cap="none" spc="0" baseline="0">
                <a:solidFill>
                  <a:schemeClr val="accent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3EE16-4664-7A88-EFB8-43111E4A73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66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DA0CA32-EA4F-B14B-2832-6D9085BAB84A}"/>
              </a:ext>
            </a:extLst>
          </p:cNvPr>
          <p:cNvGrpSpPr/>
          <p:nvPr userDrawn="1"/>
        </p:nvGrpSpPr>
        <p:grpSpPr>
          <a:xfrm>
            <a:off x="0" y="82265"/>
            <a:ext cx="12192000" cy="6736902"/>
            <a:chOff x="0" y="82265"/>
            <a:chExt cx="12192000" cy="67369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19F9207-770D-6112-A806-A1CEBD4D7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0" y="82265"/>
              <a:ext cx="2614558" cy="1139884"/>
            </a:xfrm>
            <a:prstGeom prst="rect">
              <a:avLst/>
            </a:prstGeom>
          </p:spPr>
        </p:pic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09824A00-BFA0-1840-2F75-A9335CA598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99909" y="82265"/>
              <a:ext cx="38920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Nova Light" panose="020B0304020202020204" pitchFamily="34" charset="0"/>
                  <a:cs typeface="Arial" panose="020B0604020202020204" pitchFamily="34" charset="0"/>
                </a:rPr>
                <a:t>Número do Projeto: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Nova Light" panose="020B0304020202020204" pitchFamily="34" charset="0"/>
                </a:rPr>
                <a:t>2021-2-PT02-KA220-YOU-000049028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373B7-978A-F8FC-94BA-1CCB93CDB4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7" y="6147337"/>
              <a:ext cx="2466975" cy="516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BD291E-0EB9-109C-0A63-DC57D2CE6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400" y="6148607"/>
              <a:ext cx="5337175" cy="67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5AF222-37F0-073A-49A1-7BB6B1CEFF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5743" y="6118762"/>
              <a:ext cx="863600" cy="370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2830E3-E736-998C-929F-9D8ECAB57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6543" y="6156862"/>
              <a:ext cx="1131570" cy="29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C004E3-465B-F0FD-C3C7-CD4B56245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3043" y="6147337"/>
              <a:ext cx="1243965" cy="32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BC569D-95EA-36AC-0974-9CA28CE84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018" y="6156862"/>
              <a:ext cx="741680" cy="3054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F34E54-9A64-12BE-080B-7C9A655817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218" y="6118762"/>
              <a:ext cx="836295" cy="33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10.png">
              <a:extLst>
                <a:ext uri="{FF2B5EF4-FFF2-40B4-BE49-F238E27FC236}">
                  <a16:creationId xmlns:a16="http://schemas.microsoft.com/office/drawing/2014/main" id="{B69F9E3E-2D9C-2AFF-F93D-26101DA0C5FE}"/>
                </a:ext>
              </a:extLst>
            </p:cNvPr>
            <p:cNvPicPr/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37868" y="6080662"/>
              <a:ext cx="1314450" cy="440055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2384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81" r:id="rId3"/>
    <p:sldLayoutId id="2147483662" r:id="rId4"/>
    <p:sldLayoutId id="2147483683" r:id="rId5"/>
    <p:sldLayoutId id="2147483672" r:id="rId6"/>
    <p:sldLayoutId id="2147483673" r:id="rId7"/>
    <p:sldLayoutId id="2147483669" r:id="rId8"/>
    <p:sldLayoutId id="2147483671" r:id="rId9"/>
    <p:sldLayoutId id="2147483684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49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48.sv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cE5x3-fYzs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DEE3185-2189-4A0D-83D8-0146FF9EA6C3}"/>
              </a:ext>
            </a:extLst>
          </p:cNvPr>
          <p:cNvSpPr txBox="1"/>
          <p:nvPr/>
        </p:nvSpPr>
        <p:spPr>
          <a:xfrm>
            <a:off x="5860802" y="2493239"/>
            <a:ext cx="6104408" cy="194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DIN 2014" panose="020B0504020202020204" pitchFamily="34" charset="0"/>
              </a:rPr>
              <a:t>Módulo </a:t>
            </a:r>
            <a:r>
              <a:rPr kumimoji="0" lang="en-US" sz="3200" b="1" i="0" u="none" strike="noStrike" kern="1200" cap="none" spc="3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DIN 2014" panose="020B0504020202020204" pitchFamily="34" charset="0"/>
              </a:rPr>
              <a:t>5: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DIN 2014" panose="020B0504020202020204" pitchFamily="34" charset="0"/>
              </a:rPr>
              <a:t>DESENVOLVIMENTO SUSTENTÁVEL E AMBIENTE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EA258F-39C5-4B6F-9DAB-E4DF379937C1}"/>
              </a:ext>
            </a:extLst>
          </p:cNvPr>
          <p:cNvSpPr/>
          <p:nvPr/>
        </p:nvSpPr>
        <p:spPr>
          <a:xfrm>
            <a:off x="8623606" y="4419357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8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oung boy reading a book">
            <a:extLst>
              <a:ext uri="{FF2B5EF4-FFF2-40B4-BE49-F238E27FC236}">
                <a16:creationId xmlns:a16="http://schemas.microsoft.com/office/drawing/2014/main" id="{A4CE573E-1247-20FA-41C7-37A25D78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3675" y="1627209"/>
            <a:ext cx="5400000" cy="360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A2E0-DA62-4F2A-A6AB-2E01AF21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45" y="1498519"/>
            <a:ext cx="5662795" cy="357985"/>
          </a:xfrm>
        </p:spPr>
        <p:txBody>
          <a:bodyPr/>
          <a:lstStyle/>
          <a:p>
            <a:r>
              <a:rPr lang="en-US" dirty="0"/>
              <a:t>Resultados da aprendizagem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445" y="2147170"/>
            <a:ext cx="5769217" cy="2940052"/>
          </a:xfrm>
        </p:spPr>
        <p:txBody>
          <a:bodyPr/>
          <a:lstStyle/>
          <a:p>
            <a:pPr algn="just"/>
            <a:r>
              <a:rPr lang="en-US" sz="2000" dirty="0"/>
              <a:t>No final deste módulo, </a:t>
            </a:r>
            <a:r>
              <a:rPr lang="en-US" sz="2000" dirty="0" err="1"/>
              <a:t>serás</a:t>
            </a:r>
            <a:r>
              <a:rPr lang="en-US" sz="2000" dirty="0"/>
              <a:t> capaz de</a:t>
            </a:r>
          </a:p>
          <a:p>
            <a:pPr marL="342900" lvl="0" indent="-342900" algn="just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effectLst/>
                <a:ea typeface="Times New Roman" panose="02020603050405020304" pitchFamily="18" charset="0"/>
              </a:rPr>
              <a:t>Reconhecer e identificar a sustentabilidade e o desenvolvimento </a:t>
            </a:r>
            <a:r>
              <a:rPr lang="en-GB" sz="2000" dirty="0" err="1">
                <a:effectLst/>
                <a:ea typeface="Times New Roman" panose="02020603050405020304" pitchFamily="18" charset="0"/>
              </a:rPr>
              <a:t>sustentável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ea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ea typeface="Times New Roman" panose="02020603050405020304" pitchFamily="18" charset="0"/>
              </a:rPr>
              <a:t>tua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ea typeface="Times New Roman" panose="02020603050405020304" pitchFamily="18" charset="0"/>
              </a:rPr>
              <a:t>comunidade</a:t>
            </a:r>
            <a:endParaRPr lang="en-IE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effectLst/>
                <a:ea typeface="Times New Roman" panose="02020603050405020304" pitchFamily="18" charset="0"/>
              </a:rPr>
              <a:t>Avaliar o desenvolvimento dos ODS nos Estados-Membros e a nível mundial</a:t>
            </a:r>
            <a:endParaRPr lang="en-IE" sz="20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effectLst/>
                <a:ea typeface="Calibri" panose="020F0502020204030204" pitchFamily="34" charset="0"/>
              </a:rPr>
              <a:t>Demonstrar os conhecimentos adquiridos através da implementação de acções orientadas pelos ODS </a:t>
            </a:r>
            <a:r>
              <a:rPr lang="en-GB" sz="2000" dirty="0" err="1">
                <a:effectLst/>
                <a:ea typeface="Calibri" panose="020F0502020204030204" pitchFamily="34" charset="0"/>
              </a:rPr>
              <a:t>na</a:t>
            </a:r>
            <a:r>
              <a:rPr lang="en-GB" sz="2000" dirty="0"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</a:rPr>
              <a:t>tua</a:t>
            </a:r>
            <a:r>
              <a:rPr lang="en-GB" sz="2000" dirty="0">
                <a:effectLst/>
                <a:ea typeface="Calibri" panose="020F0502020204030204" pitchFamily="34" charset="0"/>
              </a:rPr>
              <a:t> própria comunidade local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655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9FDA-29F6-4AE9-BB0D-92DA2AC87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5772" y="2249821"/>
            <a:ext cx="4578011" cy="142929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LIÇÃO 2: Objectivos de Desenvolvimento Sustentável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98395-7927-44A2-BB8F-4D5F79A3B958}"/>
              </a:ext>
            </a:extLst>
          </p:cNvPr>
          <p:cNvSpPr/>
          <p:nvPr/>
        </p:nvSpPr>
        <p:spPr>
          <a:xfrm>
            <a:off x="8949653" y="413913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6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9F7F85A-F29A-1B24-F59C-8847FFD419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143824"/>
              </p:ext>
            </p:extLst>
          </p:nvPr>
        </p:nvGraphicFramePr>
        <p:xfrm>
          <a:off x="6111221" y="56499"/>
          <a:ext cx="2489235" cy="548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405ABE3-B1CB-108C-0B20-DBDB6DF5E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718590"/>
              </p:ext>
            </p:extLst>
          </p:nvPr>
        </p:nvGraphicFramePr>
        <p:xfrm>
          <a:off x="556598" y="760227"/>
          <a:ext cx="2489233" cy="486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1D0D440-AA4B-D9D9-72C6-851A03A52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686865"/>
              </p:ext>
            </p:extLst>
          </p:nvPr>
        </p:nvGraphicFramePr>
        <p:xfrm>
          <a:off x="3333910" y="-285266"/>
          <a:ext cx="2489234" cy="616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EDB95F5-84C8-F085-62D5-E40124E55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524335"/>
              </p:ext>
            </p:extLst>
          </p:nvPr>
        </p:nvGraphicFramePr>
        <p:xfrm>
          <a:off x="8888533" y="56498"/>
          <a:ext cx="2609085" cy="548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B849DC6-043E-E4B5-F2A1-EE09CA50AAB9}"/>
              </a:ext>
            </a:extLst>
          </p:cNvPr>
          <p:cNvSpPr txBox="1"/>
          <p:nvPr/>
        </p:nvSpPr>
        <p:spPr>
          <a:xfrm>
            <a:off x="2619375" y="519919"/>
            <a:ext cx="8172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  <a:ea typeface="DIN 2014" panose="020B0504020202020204" pitchFamily="34" charset="0"/>
              </a:rPr>
              <a:t>17 OBJECTIVOS DE DESENVOLVIMENTO SUSTENTÁVEL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E36A4-8EAD-C3E9-A3DC-EC7052C79584}"/>
              </a:ext>
            </a:extLst>
          </p:cNvPr>
          <p:cNvSpPr txBox="1"/>
          <p:nvPr/>
        </p:nvSpPr>
        <p:spPr>
          <a:xfrm>
            <a:off x="3883148" y="4785792"/>
            <a:ext cx="800339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Arial Nova Light" panose="020B03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Clique nas caixas para saber mais sobre cada objetivo!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  <a:ea typeface="DIN 2014" panose="020B05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Estes objectivos aplicam-se a todos os Estados-Membros, com os países a comprometerem-se a unir esforços para </a:t>
            </a:r>
            <a:r>
              <a:rPr lang="en-US" sz="1400" b="1" dirty="0">
                <a:solidFill>
                  <a:schemeClr val="accent1"/>
                </a:solidFill>
                <a:latin typeface="Arial Nova Light" panose="020B03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acabar com todas as formas de pobreza, combater as desigualdades e enfrentar as alterações climáticas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. Estes objectivos deverão ser alcançados até 2030.</a:t>
            </a:r>
          </a:p>
        </p:txBody>
      </p:sp>
      <p:pic>
        <p:nvPicPr>
          <p:cNvPr id="13" name="Graphic 12" descr="Arrow: Clockwise curve with solid fill">
            <a:extLst>
              <a:ext uri="{FF2B5EF4-FFF2-40B4-BE49-F238E27FC236}">
                <a16:creationId xmlns:a16="http://schemas.microsoft.com/office/drawing/2014/main" id="{29C2B14A-36CF-800E-779A-F4A55898EE4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9660311">
            <a:off x="3303611" y="4723830"/>
            <a:ext cx="487053" cy="4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0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6E6E28-B95D-E87B-642C-E6A5CE947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434" y="1335952"/>
            <a:ext cx="6530749" cy="357985"/>
          </a:xfrm>
        </p:spPr>
        <p:txBody>
          <a:bodyPr/>
          <a:lstStyle/>
          <a:p>
            <a:r>
              <a:rPr lang="en-IE" dirty="0"/>
              <a:t>Porque é que os ODS são importantes?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6CC1C-142B-3ACB-7984-B51CF226D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434" y="1895753"/>
            <a:ext cx="7017213" cy="3733299"/>
          </a:xfrm>
        </p:spPr>
        <p:txBody>
          <a:bodyPr/>
          <a:lstStyle/>
          <a:p>
            <a:r>
              <a:rPr lang="en-IE" sz="1800" dirty="0"/>
              <a:t>Os Objectivos de Desenvolvimento Sustentável são importantes porque: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IE" sz="1800" dirty="0" err="1"/>
              <a:t>Incentivam</a:t>
            </a:r>
            <a:r>
              <a:rPr lang="en-IE" sz="1800" dirty="0"/>
              <a:t> os líderes mundiais e as empresas a tomarem medidas concretas;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IE" sz="1800" dirty="0" err="1"/>
              <a:t>Criam</a:t>
            </a:r>
            <a:r>
              <a:rPr lang="en-IE" sz="1800" dirty="0"/>
              <a:t> um prazo para incentivar o desenvolvimento a nível mundial;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IE" sz="1800" dirty="0"/>
              <a:t>O objetivo é proporcionar igualdade de oportunidades a todas as pessoas, eliminando barreiras em todos os sectores da sociedade (trabalho, escola, cuidados de saúde, etc.);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IE" sz="1800" dirty="0"/>
              <a:t>Proporcionar um plano mundial para a paz, a prosperidade e a dignidade das pessoas, dos animais e do planeta, agora e no futuro.</a:t>
            </a:r>
          </a:p>
        </p:txBody>
      </p:sp>
      <p:pic>
        <p:nvPicPr>
          <p:cNvPr id="8" name="Picture 7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897A3732-68D0-750E-7232-E2CE8D1F2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310"/>
          <a:stretch/>
        </p:blipFill>
        <p:spPr>
          <a:xfrm>
            <a:off x="7875181" y="981542"/>
            <a:ext cx="3888000" cy="4647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65ED19-F4EF-6721-AAF8-13B351FB805C}"/>
              </a:ext>
            </a:extLst>
          </p:cNvPr>
          <p:cNvSpPr txBox="1"/>
          <p:nvPr/>
        </p:nvSpPr>
        <p:spPr>
          <a:xfrm>
            <a:off x="8543731" y="5663938"/>
            <a:ext cx="321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/>
              <a:t>Fonte da imagem: </a:t>
            </a:r>
            <a:r>
              <a:rPr lang="en-IE" sz="1100" dirty="0" err="1"/>
              <a:t>Viragh </a:t>
            </a:r>
            <a:r>
              <a:rPr lang="en-IE" sz="1100" dirty="0"/>
              <a:t>(2021)</a:t>
            </a:r>
          </a:p>
        </p:txBody>
      </p:sp>
    </p:spTree>
    <p:extLst>
      <p:ext uri="{BB962C8B-B14F-4D97-AF65-F5344CB8AC3E}">
        <p14:creationId xmlns:p14="http://schemas.microsoft.com/office/powerpoint/2010/main" val="153096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D6665-C9FB-4C07-8312-7A5FC3259C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5548" y="980676"/>
            <a:ext cx="5203114" cy="58991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j-lt"/>
              </a:rPr>
              <a:t>J</a:t>
            </a:r>
            <a:r>
              <a:rPr lang="en-US" sz="2400" b="1" dirty="0" err="1">
                <a:latin typeface="+mj-lt"/>
              </a:rPr>
              <a:t>ovens</a:t>
            </a:r>
            <a:r>
              <a:rPr lang="en-US" sz="2400" b="1" dirty="0">
                <a:latin typeface="+mj-lt"/>
              </a:rPr>
              <a:t> e os 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7B99B-A134-48C3-A4A5-93F0B4C6C7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8271" y="1576650"/>
            <a:ext cx="5830117" cy="3710763"/>
          </a:xfrm>
        </p:spPr>
        <p:txBody>
          <a:bodyPr>
            <a:normAutofit fontScale="85000" lnSpcReduction="10000"/>
          </a:bodyPr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b="0" i="0" dirty="0">
                <a:effectLst/>
                <a:latin typeface="Arial Nova Light" panose="020B0304020202020204" pitchFamily="34" charset="0"/>
              </a:rPr>
              <a:t>O </a:t>
            </a:r>
            <a:r>
              <a:rPr lang="en-IE" sz="2000" b="0" i="0" dirty="0" err="1">
                <a:effectLst/>
                <a:latin typeface="Arial Nova Light" panose="020B0304020202020204" pitchFamily="34" charset="0"/>
              </a:rPr>
              <a:t>envolvimento</a:t>
            </a:r>
            <a:r>
              <a:rPr lang="en-IE" sz="2000" b="0" i="0" dirty="0">
                <a:effectLst/>
                <a:latin typeface="Arial Nova Light" panose="020B0304020202020204" pitchFamily="34" charset="0"/>
              </a:rPr>
              <a:t> de jovens na realização dos ODS foi reconhecido pela ONU na Agenda 2030! Isto deve-se ao facto de </a:t>
            </a:r>
            <a:r>
              <a:rPr lang="en-IE" sz="2000" b="0" i="0" dirty="0" err="1">
                <a:effectLst/>
                <a:latin typeface="Arial Nova Light" panose="020B0304020202020204" pitchFamily="34" charset="0"/>
              </a:rPr>
              <a:t>jovens</a:t>
            </a:r>
            <a:r>
              <a:rPr lang="en-IE" sz="2000" b="0" i="0" dirty="0">
                <a:effectLst/>
                <a:latin typeface="Arial Nova Light" panose="020B0304020202020204" pitchFamily="34" charset="0"/>
              </a:rPr>
              <a:t> representarem </a:t>
            </a:r>
            <a:r>
              <a:rPr lang="en-IE" sz="2000" b="1" i="0" dirty="0">
                <a:solidFill>
                  <a:schemeClr val="accent1"/>
                </a:solidFill>
                <a:effectLst/>
                <a:latin typeface="Arial Nova Light" panose="020B0304020202020204" pitchFamily="34" charset="0"/>
              </a:rPr>
              <a:t>16% da população mundial</a:t>
            </a:r>
            <a:r>
              <a:rPr lang="en-IE" sz="2000" b="0" i="0" dirty="0">
                <a:effectLst/>
                <a:latin typeface="Arial Nova Light" panose="020B0304020202020204" pitchFamily="34" charset="0"/>
              </a:rPr>
              <a:t>! 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latin typeface="Arial Nova Light" panose="020B0304020202020204" pitchFamily="34" charset="0"/>
              </a:rPr>
              <a:t>Ao participarem nos ODS, </a:t>
            </a:r>
            <a:r>
              <a:rPr lang="en-IE" sz="2000" dirty="0" err="1">
                <a:latin typeface="Arial Nova Light" panose="020B0304020202020204" pitchFamily="34" charset="0"/>
              </a:rPr>
              <a:t>jovens</a:t>
            </a:r>
            <a:r>
              <a:rPr lang="en-IE" sz="2000" dirty="0">
                <a:latin typeface="Arial Nova Light" panose="020B0304020202020204" pitchFamily="34" charset="0"/>
              </a:rPr>
              <a:t> podem trabalhar em conjunto para incentivar os governos e as empresas a tornarem o mundo mais seguro e </a:t>
            </a:r>
            <a:r>
              <a:rPr lang="en-IE" sz="2000" dirty="0" err="1">
                <a:latin typeface="Arial Nova Light" panose="020B0304020202020204" pitchFamily="34" charset="0"/>
              </a:rPr>
              <a:t>mais</a:t>
            </a:r>
            <a:r>
              <a:rPr lang="en-IE" sz="2000" dirty="0">
                <a:latin typeface="Arial Nova Light" panose="020B0304020202020204" pitchFamily="34" charset="0"/>
              </a:rPr>
              <a:t> </a:t>
            </a:r>
            <a:r>
              <a:rPr lang="en-IE" sz="2000" dirty="0" err="1">
                <a:latin typeface="Arial Nova Light" panose="020B0304020202020204" pitchFamily="34" charset="0"/>
              </a:rPr>
              <a:t>sustentável</a:t>
            </a:r>
            <a:r>
              <a:rPr lang="en-IE" sz="2000" dirty="0">
                <a:latin typeface="Arial Nova Light" panose="020B0304020202020204" pitchFamily="34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b="0" i="0" dirty="0">
                <a:effectLst/>
                <a:latin typeface="Arial Nova Light" panose="020B0304020202020204" pitchFamily="34" charset="0"/>
              </a:rPr>
              <a:t>Os movimentos juvenis globais, como o </a:t>
            </a:r>
            <a:r>
              <a:rPr lang="en-IE" sz="2000" b="1" i="0" dirty="0">
                <a:solidFill>
                  <a:schemeClr val="accent1"/>
                </a:solidFill>
                <a:effectLst/>
                <a:latin typeface="Arial Nova Light" panose="020B0304020202020204" pitchFamily="34" charset="0"/>
              </a:rPr>
              <a:t>Fridays for Future (FFF)</a:t>
            </a:r>
            <a:r>
              <a:rPr lang="en-IE" sz="2000" dirty="0">
                <a:latin typeface="Arial Nova Light" panose="020B0304020202020204" pitchFamily="34" charset="0"/>
              </a:rPr>
              <a:t>, o </a:t>
            </a:r>
            <a:r>
              <a:rPr lang="en-IE" sz="2000" b="1" dirty="0">
                <a:solidFill>
                  <a:schemeClr val="accent1"/>
                </a:solidFill>
                <a:latin typeface="Arial Nova Light" panose="020B0304020202020204" pitchFamily="34" charset="0"/>
              </a:rPr>
              <a:t>Fórum Europeu da Juventude </a:t>
            </a:r>
            <a:r>
              <a:rPr lang="en-IE" sz="2000" dirty="0">
                <a:latin typeface="Arial Nova Light" panose="020B0304020202020204" pitchFamily="34" charset="0"/>
              </a:rPr>
              <a:t>e o </a:t>
            </a:r>
            <a:r>
              <a:rPr lang="en-IE" sz="2000" b="1" dirty="0">
                <a:solidFill>
                  <a:schemeClr val="accent1"/>
                </a:solidFill>
                <a:latin typeface="Arial Nova Light" panose="020B0304020202020204" pitchFamily="34" charset="0"/>
              </a:rPr>
              <a:t>ONE Youth Ambassadors, </a:t>
            </a:r>
            <a:r>
              <a:rPr lang="en-IE" sz="2000" b="1" dirty="0">
                <a:latin typeface="Arial Nova Light" panose="020B0304020202020204" pitchFamily="34" charset="0"/>
              </a:rPr>
              <a:t>ajudaram </a:t>
            </a:r>
            <a:r>
              <a:rPr lang="en-IE" sz="2000" dirty="0">
                <a:latin typeface="Arial Nova Light" panose="020B0304020202020204" pitchFamily="34" charset="0"/>
              </a:rPr>
              <a:t>a estimular mudanças reais no domínio do desenvolvimento sustentável e a fazer ouvir as </a:t>
            </a:r>
            <a:r>
              <a:rPr lang="en-IE" sz="2000" dirty="0" err="1">
                <a:latin typeface="Arial Nova Light" panose="020B0304020202020204" pitchFamily="34" charset="0"/>
              </a:rPr>
              <a:t>vozes</a:t>
            </a:r>
            <a:r>
              <a:rPr lang="en-IE" sz="2000" dirty="0">
                <a:latin typeface="Arial Nova Light" panose="020B0304020202020204" pitchFamily="34" charset="0"/>
              </a:rPr>
              <a:t> </a:t>
            </a:r>
            <a:r>
              <a:rPr lang="en-IE" sz="2000" dirty="0" err="1">
                <a:latin typeface="Arial Nova Light" panose="020B0304020202020204" pitchFamily="34" charset="0"/>
              </a:rPr>
              <a:t>jovens</a:t>
            </a:r>
            <a:r>
              <a:rPr lang="en-IE" sz="2000" dirty="0">
                <a:latin typeface="Arial Nova Light" panose="020B0304020202020204" pitchFamily="34" charset="0"/>
              </a:rPr>
              <a:t> a nível internacional!</a:t>
            </a:r>
            <a:endParaRPr lang="en-IE" sz="2000" b="0" i="0" dirty="0">
              <a:effectLst/>
              <a:latin typeface="Arial Nova Light" panose="020B0304020202020204" pitchFamily="34" charset="0"/>
            </a:endParaRPr>
          </a:p>
        </p:txBody>
      </p:sp>
      <p:pic>
        <p:nvPicPr>
          <p:cNvPr id="5" name="Picture Placeholder 4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75C7050D-1257-29E8-0919-5CAA9685467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6059" r="16059"/>
          <a:stretch>
            <a:fillRect/>
          </a:stretch>
        </p:blipFill>
        <p:spPr>
          <a:xfrm>
            <a:off x="0" y="1228725"/>
            <a:ext cx="4592638" cy="46291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E5BC22-721C-982F-9C97-37B4EC38EC7E}"/>
              </a:ext>
            </a:extLst>
          </p:cNvPr>
          <p:cNvSpPr txBox="1"/>
          <p:nvPr/>
        </p:nvSpPr>
        <p:spPr>
          <a:xfrm>
            <a:off x="0" y="5857875"/>
            <a:ext cx="321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Fonte da imagem: Kee (2020)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81D4C-CB2C-B504-7E84-DF45DDE88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38" y="5629275"/>
            <a:ext cx="7599362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CE4A92-E5CD-ABB2-5398-06429D0108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3657" y="1348692"/>
            <a:ext cx="5540503" cy="357985"/>
          </a:xfrm>
        </p:spPr>
        <p:txBody>
          <a:bodyPr/>
          <a:lstStyle/>
          <a:p>
            <a:r>
              <a:rPr lang="en-IE" sz="2400" dirty="0">
                <a:solidFill>
                  <a:schemeClr val="accent5"/>
                </a:solidFill>
              </a:rPr>
              <a:t>ACTIVIDADE #2 - Os ODS e </a:t>
            </a:r>
            <a:r>
              <a:rPr lang="en-IE" sz="2400" dirty="0" err="1">
                <a:solidFill>
                  <a:schemeClr val="accent5"/>
                </a:solidFill>
              </a:rPr>
              <a:t>os</a:t>
            </a:r>
            <a:r>
              <a:rPr lang="en-IE" sz="2400" dirty="0">
                <a:solidFill>
                  <a:schemeClr val="accent5"/>
                </a:solidFill>
              </a:rPr>
              <a:t> </a:t>
            </a:r>
            <a:r>
              <a:rPr lang="en-IE" sz="2400" dirty="0" err="1">
                <a:solidFill>
                  <a:schemeClr val="accent5"/>
                </a:solidFill>
              </a:rPr>
              <a:t>jovens</a:t>
            </a:r>
            <a:endParaRPr lang="en-IE" sz="2400" dirty="0">
              <a:solidFill>
                <a:schemeClr val="accent5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8CD30-3407-E16B-B7C4-D9B7F57E15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3657" y="2215934"/>
            <a:ext cx="5692903" cy="3647604"/>
          </a:xfrm>
        </p:spPr>
        <p:txBody>
          <a:bodyPr/>
          <a:lstStyle/>
          <a:p>
            <a:pPr algn="just"/>
            <a:r>
              <a:rPr lang="en-IE" sz="1800" dirty="0" err="1"/>
              <a:t>Vê</a:t>
            </a:r>
            <a:r>
              <a:rPr lang="en-IE" sz="1800" dirty="0"/>
              <a:t> este vídeo sobre as diferentes </a:t>
            </a:r>
            <a:r>
              <a:rPr lang="en-IE" sz="1800" dirty="0" err="1"/>
              <a:t>formas</a:t>
            </a:r>
            <a:r>
              <a:rPr lang="en-IE" sz="1800" dirty="0"/>
              <a:t> de </a:t>
            </a:r>
            <a:r>
              <a:rPr lang="en-IE" sz="1800" dirty="0" err="1"/>
              <a:t>envolvimento</a:t>
            </a:r>
            <a:r>
              <a:rPr lang="en-IE" sz="1800" dirty="0"/>
              <a:t> de </a:t>
            </a:r>
            <a:r>
              <a:rPr lang="en-IE" sz="1800" dirty="0" err="1"/>
              <a:t>jovens</a:t>
            </a:r>
            <a:r>
              <a:rPr lang="en-IE" sz="1800" dirty="0"/>
              <a:t> </a:t>
            </a:r>
            <a:r>
              <a:rPr lang="en-IE" sz="1800" dirty="0" err="1"/>
              <a:t>nos</a:t>
            </a:r>
            <a:r>
              <a:rPr lang="en-IE" sz="1800" dirty="0"/>
              <a:t> objectivos de desenvolvimento sustentável.</a:t>
            </a:r>
          </a:p>
          <a:p>
            <a:pPr algn="just"/>
            <a:r>
              <a:rPr lang="en-IE" sz="1800" dirty="0"/>
              <a:t>Durante os próximos 10 minutos, </a:t>
            </a:r>
            <a:r>
              <a:rPr lang="en-IE" sz="1800" b="1" dirty="0">
                <a:solidFill>
                  <a:schemeClr val="accent5"/>
                </a:solidFill>
              </a:rPr>
              <a:t>escolham um ODS e pesquisem 5 formas de </a:t>
            </a:r>
            <a:r>
              <a:rPr lang="en-IE" sz="1800" b="1" dirty="0" err="1">
                <a:solidFill>
                  <a:schemeClr val="accent5"/>
                </a:solidFill>
              </a:rPr>
              <a:t>jovens</a:t>
            </a:r>
            <a:r>
              <a:rPr lang="en-IE" sz="1800" b="1" dirty="0">
                <a:solidFill>
                  <a:schemeClr val="accent5"/>
                </a:solidFill>
              </a:rPr>
              <a:t> colocarem este ODS em ação</a:t>
            </a:r>
            <a:r>
              <a:rPr lang="en-IE" sz="1800" dirty="0"/>
              <a:t>. Por exemplo, no caso do Objetivo 6, uma tarefa concreta pode ser tomar duches mais curtos!</a:t>
            </a:r>
          </a:p>
          <a:p>
            <a:pPr algn="just"/>
            <a:r>
              <a:rPr lang="en-IE" sz="1800" dirty="0" err="1"/>
              <a:t>Utiliza</a:t>
            </a:r>
            <a:r>
              <a:rPr lang="en-IE" sz="1800" dirty="0"/>
              <a:t> alguns marcadores e papel de flipchart para tornar as </a:t>
            </a:r>
            <a:r>
              <a:rPr lang="en-IE" sz="1800" dirty="0" err="1"/>
              <a:t>tuas</a:t>
            </a:r>
            <a:r>
              <a:rPr lang="en-IE" sz="1800" dirty="0"/>
              <a:t> informações divertidas e interessantes de ver!</a:t>
            </a:r>
          </a:p>
        </p:txBody>
      </p:sp>
      <p:pic>
        <p:nvPicPr>
          <p:cNvPr id="5" name="Online Media 4" title="Youth realizing the Sustainable Development Goals">
            <a:hlinkClick r:id="" action="ppaction://media"/>
            <a:extLst>
              <a:ext uri="{FF2B5EF4-FFF2-40B4-BE49-F238E27FC236}">
                <a16:creationId xmlns:a16="http://schemas.microsoft.com/office/drawing/2014/main" id="{306727DB-FEA2-BF14-0688-E53EEC276E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347527"/>
            <a:ext cx="5891645" cy="44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9FDA-29F6-4AE9-BB0D-92DA2AC87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7923" y="3429000"/>
            <a:ext cx="4151647" cy="39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Obrigado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D7A71-AED7-4A20-9692-4F32F40C6AB5}"/>
              </a:ext>
            </a:extLst>
          </p:cNvPr>
          <p:cNvSpPr/>
          <p:nvPr/>
        </p:nvSpPr>
        <p:spPr>
          <a:xfrm>
            <a:off x="8679796" y="4162754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15387"/>
      </a:accent1>
      <a:accent2>
        <a:srgbClr val="98CB54"/>
      </a:accent2>
      <a:accent3>
        <a:srgbClr val="880592"/>
      </a:accent3>
      <a:accent4>
        <a:srgbClr val="23225E"/>
      </a:accent4>
      <a:accent5>
        <a:srgbClr val="0E879D"/>
      </a:accent5>
      <a:accent6>
        <a:srgbClr val="F48550"/>
      </a:accent6>
      <a:hlink>
        <a:srgbClr val="98CB54"/>
      </a:hlink>
      <a:folHlink>
        <a:srgbClr val="815387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 Enterprise PP-template 2" id="{E7286CFE-0D0F-0947-B333-507D6791D727}" vid="{301829C8-4940-A947-A23B-F39A4FF2D70C}"/>
    </a:ext>
  </a:extLst>
</a:theme>
</file>

<file path=ppt/theme/theme2.xml><?xml version="1.0" encoding="utf-8"?>
<a:theme xmlns:a="http://schemas.openxmlformats.org/drawingml/2006/main" name="1_Tema do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15387"/>
      </a:accent1>
      <a:accent2>
        <a:srgbClr val="98CB54"/>
      </a:accent2>
      <a:accent3>
        <a:srgbClr val="880592"/>
      </a:accent3>
      <a:accent4>
        <a:srgbClr val="23225E"/>
      </a:accent4>
      <a:accent5>
        <a:srgbClr val="0E879D"/>
      </a:accent5>
      <a:accent6>
        <a:srgbClr val="F48550"/>
      </a:accent6>
      <a:hlink>
        <a:srgbClr val="98CB54"/>
      </a:hlink>
      <a:folHlink>
        <a:srgbClr val="815387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 Enterprise PP-template 2" id="{E7286CFE-0D0F-0947-B333-507D6791D727}" vid="{301829C8-4940-A947-A23B-F39A4FF2D70C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 Enterprise PP-template 2</Template>
  <TotalTime>63</TotalTime>
  <Words>521</Words>
  <Application>Microsoft Office PowerPoint</Application>
  <PresentationFormat>Widescreen</PresentationFormat>
  <Paragraphs>45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Nova Light</vt:lpstr>
      <vt:lpstr>Calibri</vt:lpstr>
      <vt:lpstr>Montserrat</vt:lpstr>
      <vt:lpstr>Open Sans</vt:lpstr>
      <vt:lpstr>Wingdings</vt:lpstr>
      <vt:lpstr>Tema do Office</vt:lpstr>
      <vt:lpstr>1_Tema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Enterprise</dc:title>
  <dc:creator>APR_Joana</dc:creator>
  <cp:keywords>, docId:89DBEDFCB20DE1251EE07DD30D74A5B7</cp:keywords>
  <cp:lastModifiedBy>Rightchallenge Associação</cp:lastModifiedBy>
  <cp:revision>375</cp:revision>
  <cp:lastPrinted>2019-09-20T11:27:25Z</cp:lastPrinted>
  <dcterms:created xsi:type="dcterms:W3CDTF">2019-04-05T09:40:46Z</dcterms:created>
  <dcterms:modified xsi:type="dcterms:W3CDTF">2023-07-19T09:00:42Z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954308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