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7" r:id="rId2"/>
    <p:sldId id="315" r:id="rId3"/>
    <p:sldId id="316" r:id="rId4"/>
    <p:sldId id="283" r:id="rId5"/>
    <p:sldId id="291" r:id="rId6"/>
    <p:sldId id="304" r:id="rId7"/>
    <p:sldId id="305" r:id="rId8"/>
    <p:sldId id="312" r:id="rId9"/>
    <p:sldId id="294" r:id="rId10"/>
    <p:sldId id="311" r:id="rId11"/>
    <p:sldId id="276" r:id="rId12"/>
    <p:sldId id="310" r:id="rId13"/>
    <p:sldId id="269" r:id="rId14"/>
  </p:sldIdLst>
  <p:sldSz cx="12192000" cy="6858000"/>
  <p:notesSz cx="10018713" cy="688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768"/>
    <a:srgbClr val="23225E"/>
    <a:srgbClr val="880592"/>
    <a:srgbClr val="815387"/>
    <a:srgbClr val="0E879D"/>
    <a:srgbClr val="522874"/>
    <a:srgbClr val="F2F2F2"/>
    <a:srgbClr val="000000"/>
    <a:srgbClr val="98CB54"/>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96723" autoAdjust="0"/>
  </p:normalViewPr>
  <p:slideViewPr>
    <p:cSldViewPr snapToGrid="0" snapToObjects="1">
      <p:cViewPr varScale="1">
        <p:scale>
          <a:sx n="84" d="100"/>
          <a:sy n="84" d="100"/>
        </p:scale>
        <p:origin x="108" y="588"/>
      </p:cViewPr>
      <p:guideLst/>
    </p:cSldViewPr>
  </p:slideViewPr>
  <p:notesTextViewPr>
    <p:cViewPr>
      <p:scale>
        <a:sx n="1" d="1"/>
        <a:sy n="1" d="1"/>
      </p:scale>
      <p:origin x="0" y="0"/>
    </p:cViewPr>
  </p:notesTextViewPr>
  <p:notesViewPr>
    <p:cSldViewPr snapToGrid="0" snapToObjects="1">
      <p:cViewPr varScale="1">
        <p:scale>
          <a:sx n="112" d="100"/>
          <a:sy n="112" d="100"/>
        </p:scale>
        <p:origin x="21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Pie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Pie</c:v>
                </c:pt>
              </c:strCache>
            </c:strRef>
          </c:tx>
          <c:dPt>
            <c:idx val="0"/>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1-BD7C-4B33-8C2B-5FE5F5823DAB}"/>
              </c:ext>
            </c:extLst>
          </c:dPt>
          <c:dPt>
            <c:idx val="1"/>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3-BD7C-4B33-8C2B-5FE5F5823DAB}"/>
              </c:ext>
            </c:extLst>
          </c:dPt>
          <c:dPt>
            <c:idx val="2"/>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5-BD7C-4B33-8C2B-5FE5F5823DAB}"/>
              </c:ext>
            </c:extLst>
          </c:dPt>
          <c:dPt>
            <c:idx val="3"/>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7-BD7C-4B33-8C2B-5FE5F5823D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F4E6-48F2-B869-1EEBE67DC13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1442" cy="345684"/>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5674952" y="1"/>
            <a:ext cx="4341442" cy="345684"/>
          </a:xfrm>
          <a:prstGeom prst="rect">
            <a:avLst/>
          </a:prstGeom>
        </p:spPr>
        <p:txBody>
          <a:bodyPr vert="horz" lIns="96616" tIns="48308" rIns="96616" bIns="48308" rtlCol="0"/>
          <a:lstStyle>
            <a:lvl1pPr algn="r">
              <a:defRPr sz="1300"/>
            </a:lvl1pPr>
          </a:lstStyle>
          <a:p>
            <a:fld id="{2BC2B9CA-B962-FA48-A39C-8C8ED4FA9363}" type="datetimeFigureOut">
              <a:rPr lang="en-US" smtClean="0"/>
              <a:t>6/5/2023</a:t>
            </a:fld>
            <a:endParaRPr lang="en-US"/>
          </a:p>
        </p:txBody>
      </p:sp>
      <p:sp>
        <p:nvSpPr>
          <p:cNvPr id="4" name="Footer Placeholder 3"/>
          <p:cNvSpPr>
            <a:spLocks noGrp="1"/>
          </p:cNvSpPr>
          <p:nvPr>
            <p:ph type="ftr" sz="quarter" idx="2"/>
          </p:nvPr>
        </p:nvSpPr>
        <p:spPr>
          <a:xfrm>
            <a:off x="0" y="6544067"/>
            <a:ext cx="4341442" cy="345683"/>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5674952" y="6544067"/>
            <a:ext cx="4341442" cy="345683"/>
          </a:xfrm>
          <a:prstGeom prst="rect">
            <a:avLst/>
          </a:prstGeom>
        </p:spPr>
        <p:txBody>
          <a:bodyPr vert="horz" lIns="96616" tIns="48308" rIns="96616" bIns="48308" rtlCol="0" anchor="b"/>
          <a:lstStyle>
            <a:lvl1pPr algn="r">
              <a:defRPr sz="1300"/>
            </a:lvl1pPr>
          </a:lstStyle>
          <a:p>
            <a:fld id="{6C9B47F8-11D6-4544-9F0C-CADF75B0212D}" type="slidenum">
              <a:rPr lang="en-US" smtClean="0"/>
              <a:t>‹#›</a:t>
            </a:fld>
            <a:endParaRPr lang="en-US"/>
          </a:p>
        </p:txBody>
      </p:sp>
    </p:spTree>
    <p:extLst>
      <p:ext uri="{BB962C8B-B14F-4D97-AF65-F5344CB8AC3E}">
        <p14:creationId xmlns:p14="http://schemas.microsoft.com/office/powerpoint/2010/main" val="628752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41442" cy="345684"/>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5674952" y="1"/>
            <a:ext cx="4341442" cy="345684"/>
          </a:xfrm>
          <a:prstGeom prst="rect">
            <a:avLst/>
          </a:prstGeom>
        </p:spPr>
        <p:txBody>
          <a:bodyPr vert="horz" lIns="96616" tIns="48308" rIns="96616" bIns="48308" rtlCol="0"/>
          <a:lstStyle>
            <a:lvl1pPr algn="r">
              <a:defRPr sz="1300"/>
            </a:lvl1pPr>
          </a:lstStyle>
          <a:p>
            <a:fld id="{1C0C757C-49EE-4768-BD00-CCC323186A90}" type="datetimeFigureOut">
              <a:rPr lang="fr-FR" smtClean="0"/>
              <a:t>05/06/2023</a:t>
            </a:fld>
            <a:endParaRPr lang="fr-FR"/>
          </a:p>
        </p:txBody>
      </p:sp>
      <p:sp>
        <p:nvSpPr>
          <p:cNvPr id="4" name="Espace réservé de l'image des diapositives 3"/>
          <p:cNvSpPr>
            <a:spLocks noGrp="1" noRot="1" noChangeAspect="1"/>
          </p:cNvSpPr>
          <p:nvPr>
            <p:ph type="sldImg" idx="2"/>
          </p:nvPr>
        </p:nvSpPr>
        <p:spPr>
          <a:xfrm>
            <a:off x="2943225" y="862013"/>
            <a:ext cx="4132263" cy="2324100"/>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notes 4"/>
          <p:cNvSpPr>
            <a:spLocks noGrp="1"/>
          </p:cNvSpPr>
          <p:nvPr>
            <p:ph type="body" sz="quarter" idx="3"/>
          </p:nvPr>
        </p:nvSpPr>
        <p:spPr>
          <a:xfrm>
            <a:off x="1001872" y="3315691"/>
            <a:ext cx="8014970" cy="2712840"/>
          </a:xfrm>
          <a:prstGeom prst="rect">
            <a:avLst/>
          </a:prstGeom>
        </p:spPr>
        <p:txBody>
          <a:bodyPr vert="horz" lIns="96616" tIns="48308" rIns="96616" bIns="4830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44067"/>
            <a:ext cx="4341442" cy="345683"/>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5674952" y="6544067"/>
            <a:ext cx="4341442" cy="345683"/>
          </a:xfrm>
          <a:prstGeom prst="rect">
            <a:avLst/>
          </a:prstGeom>
        </p:spPr>
        <p:txBody>
          <a:bodyPr vert="horz" lIns="96616" tIns="48308" rIns="96616" bIns="48308" rtlCol="0" anchor="b"/>
          <a:lstStyle>
            <a:lvl1pPr algn="r">
              <a:defRPr sz="1300"/>
            </a:lvl1pPr>
          </a:lstStyle>
          <a:p>
            <a:fld id="{8FE32EAE-2BD6-4C35-B307-9A1A73F13CF4}" type="slidenum">
              <a:rPr lang="fr-FR" smtClean="0"/>
              <a:t>‹#›</a:t>
            </a:fld>
            <a:endParaRPr lang="fr-FR"/>
          </a:p>
        </p:txBody>
      </p:sp>
    </p:spTree>
    <p:extLst>
      <p:ext uri="{BB962C8B-B14F-4D97-AF65-F5344CB8AC3E}">
        <p14:creationId xmlns:p14="http://schemas.microsoft.com/office/powerpoint/2010/main" val="178199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4DB248-E900-4BDA-BD92-9EC7108AE056}"/>
              </a:ext>
            </a:extLst>
          </p:cNvPr>
          <p:cNvSpPr/>
          <p:nvPr userDrawn="1"/>
        </p:nvSpPr>
        <p:spPr>
          <a:xfrm>
            <a:off x="606615" y="4626343"/>
            <a:ext cx="750250" cy="46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6C1BC8-FDC3-4E79-93E2-B6E9CA36B309}"/>
              </a:ext>
            </a:extLst>
          </p:cNvPr>
          <p:cNvPicPr>
            <a:picLocks noChangeAspect="1"/>
          </p:cNvPicPr>
          <p:nvPr userDrawn="1"/>
        </p:nvPicPr>
        <p:blipFill>
          <a:blip r:embed="rId2"/>
          <a:srcRect/>
          <a:stretch/>
        </p:blipFill>
        <p:spPr>
          <a:xfrm>
            <a:off x="37579" y="20807"/>
            <a:ext cx="12116841" cy="6816386"/>
          </a:xfrm>
          <a:prstGeom prst="rect">
            <a:avLst/>
          </a:prstGeom>
        </p:spPr>
      </p:pic>
      <p:sp>
        <p:nvSpPr>
          <p:cNvPr id="13" name="Rectangle 7">
            <a:extLst>
              <a:ext uri="{FF2B5EF4-FFF2-40B4-BE49-F238E27FC236}">
                <a16:creationId xmlns:a16="http://schemas.microsoft.com/office/drawing/2014/main" id="{1E3E0F6C-80AE-74E1-E1B8-398D11CE1C5A}"/>
              </a:ext>
            </a:extLst>
          </p:cNvPr>
          <p:cNvSpPr>
            <a:spLocks noChangeArrowheads="1"/>
          </p:cNvSpPr>
          <p:nvPr userDrawn="1"/>
        </p:nvSpPr>
        <p:spPr bwMode="auto">
          <a:xfrm>
            <a:off x="8544265" y="138499"/>
            <a:ext cx="36101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mn-lt"/>
                <a:cs typeface="Arial" panose="020B0604020202020204" pitchFamily="34" charset="0"/>
              </a:rPr>
              <a:t>Project Number: 2021-2-PT02-KA220-YOU-000049028</a:t>
            </a:r>
            <a:r>
              <a:rPr kumimoji="0" lang="en-US" altLang="en-US" sz="1200" b="0" i="0" u="none" strike="noStrike" cap="none" normalizeH="0" baseline="0" dirty="0">
                <a:ln>
                  <a:noFill/>
                </a:ln>
                <a:solidFill>
                  <a:schemeClr val="tx1">
                    <a:lumMod val="65000"/>
                    <a:lumOff val="35000"/>
                  </a:schemeClr>
                </a:solidFill>
                <a:effectLst/>
                <a:latin typeface="+mn-lt"/>
              </a:rPr>
              <a:t> </a:t>
            </a:r>
          </a:p>
        </p:txBody>
      </p:sp>
    </p:spTree>
    <p:extLst>
      <p:ext uri="{BB962C8B-B14F-4D97-AF65-F5344CB8AC3E}">
        <p14:creationId xmlns:p14="http://schemas.microsoft.com/office/powerpoint/2010/main" val="1191971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B77BB-8224-47A8-92E6-05C96BB8AC97}"/>
              </a:ext>
            </a:extLst>
          </p:cNvPr>
          <p:cNvPicPr>
            <a:picLocks noChangeAspect="1"/>
          </p:cNvPicPr>
          <p:nvPr userDrawn="1"/>
        </p:nvPicPr>
        <p:blipFill>
          <a:blip r:embed="rId2"/>
          <a:srcRect/>
          <a:stretch/>
        </p:blipFill>
        <p:spPr>
          <a:xfrm>
            <a:off x="37579" y="20807"/>
            <a:ext cx="12116841" cy="6816386"/>
          </a:xfrm>
          <a:prstGeom prst="rect">
            <a:avLst/>
          </a:prstGeom>
        </p:spPr>
      </p:pic>
      <p:sp>
        <p:nvSpPr>
          <p:cNvPr id="25" name="Text Placeholder 16">
            <a:extLst>
              <a:ext uri="{FF2B5EF4-FFF2-40B4-BE49-F238E27FC236}">
                <a16:creationId xmlns:a16="http://schemas.microsoft.com/office/drawing/2014/main" id="{DB098773-831B-4B87-8ADB-C33D84C113D2}"/>
              </a:ext>
            </a:extLst>
          </p:cNvPr>
          <p:cNvSpPr>
            <a:spLocks noGrp="1"/>
          </p:cNvSpPr>
          <p:nvPr>
            <p:ph type="body" sz="quarter" idx="11" hasCustomPrompt="1"/>
          </p:nvPr>
        </p:nvSpPr>
        <p:spPr>
          <a:xfrm>
            <a:off x="7882698" y="2419776"/>
            <a:ext cx="4151647" cy="395563"/>
          </a:xfrm>
          <a:prstGeom prst="rect">
            <a:avLst/>
          </a:prstGeom>
        </p:spPr>
        <p:txBody>
          <a:bodyPr/>
          <a:lstStyle>
            <a:lvl1pPr marL="0" indent="0" algn="ctr">
              <a:spcBef>
                <a:spcPts val="0"/>
              </a:spcBef>
              <a:spcAft>
                <a:spcPts val="600"/>
              </a:spcAft>
              <a:buNone/>
              <a:defRPr sz="3200" b="1" cap="none" spc="300" baseline="0">
                <a:solidFill>
                  <a:srgbClr val="880592"/>
                </a:solidFill>
                <a:latin typeface="+mn-lt"/>
                <a:ea typeface="Open Sans Condensed" panose="020B0806030504020204" pitchFamily="34" charset="0"/>
                <a:cs typeface="Open Sans Condensed" panose="020B0806030504020204" pitchFamily="34" charset="0"/>
              </a:defRPr>
            </a:lvl1pPr>
          </a:lstStyle>
          <a:p>
            <a:pPr lvl="0"/>
            <a:r>
              <a:rPr lang="en-US" dirty="0"/>
              <a:t>Chapter 1</a:t>
            </a:r>
          </a:p>
        </p:txBody>
      </p:sp>
      <p:sp>
        <p:nvSpPr>
          <p:cNvPr id="5" name="Rectangle 7">
            <a:extLst>
              <a:ext uri="{FF2B5EF4-FFF2-40B4-BE49-F238E27FC236}">
                <a16:creationId xmlns:a16="http://schemas.microsoft.com/office/drawing/2014/main" id="{687E78F1-FA98-711E-5CD1-937C45363ADB}"/>
              </a:ext>
            </a:extLst>
          </p:cNvPr>
          <p:cNvSpPr>
            <a:spLocks noChangeArrowheads="1"/>
          </p:cNvSpPr>
          <p:nvPr userDrawn="1"/>
        </p:nvSpPr>
        <p:spPr bwMode="auto">
          <a:xfrm>
            <a:off x="8544265" y="138499"/>
            <a:ext cx="36101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mn-lt"/>
                <a:cs typeface="Arial" panose="020B0604020202020204" pitchFamily="34" charset="0"/>
              </a:rPr>
              <a:t>Project Number: 2021-2-PT02-KA220-YOU-000049028</a:t>
            </a:r>
            <a:r>
              <a:rPr kumimoji="0" lang="en-US" altLang="en-US" sz="1200" b="0" i="0" u="none" strike="noStrike" cap="none" normalizeH="0" baseline="0" dirty="0">
                <a:ln>
                  <a:noFill/>
                </a:ln>
                <a:solidFill>
                  <a:schemeClr val="tx1">
                    <a:lumMod val="65000"/>
                    <a:lumOff val="35000"/>
                  </a:schemeClr>
                </a:solidFill>
                <a:effectLst/>
                <a:latin typeface="+mn-lt"/>
              </a:rPr>
              <a:t> </a:t>
            </a:r>
          </a:p>
        </p:txBody>
      </p:sp>
    </p:spTree>
    <p:extLst>
      <p:ext uri="{BB962C8B-B14F-4D97-AF65-F5344CB8AC3E}">
        <p14:creationId xmlns:p14="http://schemas.microsoft.com/office/powerpoint/2010/main" val="3087663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B77BB-8224-47A8-92E6-05C96BB8AC97}"/>
              </a:ext>
            </a:extLst>
          </p:cNvPr>
          <p:cNvPicPr>
            <a:picLocks noChangeAspect="1"/>
          </p:cNvPicPr>
          <p:nvPr userDrawn="1"/>
        </p:nvPicPr>
        <p:blipFill>
          <a:blip r:embed="rId2"/>
          <a:srcRect/>
          <a:stretch/>
        </p:blipFill>
        <p:spPr>
          <a:xfrm>
            <a:off x="37579" y="20807"/>
            <a:ext cx="12116841" cy="6816386"/>
          </a:xfrm>
          <a:prstGeom prst="rect">
            <a:avLst/>
          </a:prstGeom>
        </p:spPr>
      </p:pic>
      <p:sp>
        <p:nvSpPr>
          <p:cNvPr id="25" name="Text Placeholder 16">
            <a:extLst>
              <a:ext uri="{FF2B5EF4-FFF2-40B4-BE49-F238E27FC236}">
                <a16:creationId xmlns:a16="http://schemas.microsoft.com/office/drawing/2014/main" id="{DB098773-831B-4B87-8ADB-C33D84C113D2}"/>
              </a:ext>
            </a:extLst>
          </p:cNvPr>
          <p:cNvSpPr>
            <a:spLocks noGrp="1"/>
          </p:cNvSpPr>
          <p:nvPr>
            <p:ph type="body" sz="quarter" idx="11" hasCustomPrompt="1"/>
          </p:nvPr>
        </p:nvSpPr>
        <p:spPr>
          <a:xfrm>
            <a:off x="7882698" y="2419776"/>
            <a:ext cx="4151647" cy="395563"/>
          </a:xfrm>
          <a:prstGeom prst="rect">
            <a:avLst/>
          </a:prstGeom>
        </p:spPr>
        <p:txBody>
          <a:bodyPr/>
          <a:lstStyle>
            <a:lvl1pPr marL="0" indent="0" algn="ctr">
              <a:spcBef>
                <a:spcPts val="0"/>
              </a:spcBef>
              <a:spcAft>
                <a:spcPts val="600"/>
              </a:spcAft>
              <a:buNone/>
              <a:defRPr sz="3200" b="1" cap="none" spc="300" baseline="0">
                <a:solidFill>
                  <a:srgbClr val="880592"/>
                </a:solidFill>
                <a:latin typeface="+mn-lt"/>
                <a:ea typeface="Open Sans Condensed" panose="020B0806030504020204" pitchFamily="34" charset="0"/>
                <a:cs typeface="Open Sans Condensed" panose="020B0806030504020204" pitchFamily="34" charset="0"/>
              </a:defRPr>
            </a:lvl1pPr>
          </a:lstStyle>
          <a:p>
            <a:pPr lvl="0"/>
            <a:r>
              <a:rPr lang="en-US" dirty="0"/>
              <a:t>Chapter 2</a:t>
            </a:r>
          </a:p>
        </p:txBody>
      </p:sp>
      <p:sp>
        <p:nvSpPr>
          <p:cNvPr id="5" name="Rectangle 7">
            <a:extLst>
              <a:ext uri="{FF2B5EF4-FFF2-40B4-BE49-F238E27FC236}">
                <a16:creationId xmlns:a16="http://schemas.microsoft.com/office/drawing/2014/main" id="{4357D21F-2450-6005-D7ED-2B9B7446DEC2}"/>
              </a:ext>
            </a:extLst>
          </p:cNvPr>
          <p:cNvSpPr>
            <a:spLocks noChangeArrowheads="1"/>
          </p:cNvSpPr>
          <p:nvPr userDrawn="1"/>
        </p:nvSpPr>
        <p:spPr bwMode="auto">
          <a:xfrm>
            <a:off x="8544265" y="138499"/>
            <a:ext cx="36101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mn-lt"/>
                <a:cs typeface="Arial" panose="020B0604020202020204" pitchFamily="34" charset="0"/>
              </a:rPr>
              <a:t>Project Number: 2021-2-PT02-KA220-YOU-000049028</a:t>
            </a:r>
            <a:r>
              <a:rPr kumimoji="0" lang="en-US" altLang="en-US" sz="1200" b="0" i="0" u="none" strike="noStrike" cap="none" normalizeH="0" baseline="0" dirty="0">
                <a:ln>
                  <a:noFill/>
                </a:ln>
                <a:solidFill>
                  <a:schemeClr val="tx1">
                    <a:lumMod val="65000"/>
                    <a:lumOff val="35000"/>
                  </a:schemeClr>
                </a:solidFill>
                <a:effectLst/>
                <a:latin typeface="+mn-lt"/>
              </a:rPr>
              <a:t> </a:t>
            </a:r>
          </a:p>
        </p:txBody>
      </p:sp>
    </p:spTree>
    <p:extLst>
      <p:ext uri="{BB962C8B-B14F-4D97-AF65-F5344CB8AC3E}">
        <p14:creationId xmlns:p14="http://schemas.microsoft.com/office/powerpoint/2010/main" val="2102494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text">
    <p:spTree>
      <p:nvGrpSpPr>
        <p:cNvPr id="1" name=""/>
        <p:cNvGrpSpPr/>
        <p:nvPr/>
      </p:nvGrpSpPr>
      <p:grpSpPr>
        <a:xfrm>
          <a:off x="0" y="0"/>
          <a:ext cx="0" cy="0"/>
          <a:chOff x="0" y="0"/>
          <a:chExt cx="0" cy="0"/>
        </a:xfrm>
      </p:grpSpPr>
      <p:sp>
        <p:nvSpPr>
          <p:cNvPr id="16" name="Text Placeholder 5"/>
          <p:cNvSpPr>
            <a:spLocks noGrp="1"/>
          </p:cNvSpPr>
          <p:nvPr>
            <p:ph type="body" sz="quarter" idx="11" hasCustomPrompt="1"/>
          </p:nvPr>
        </p:nvSpPr>
        <p:spPr>
          <a:xfrm>
            <a:off x="575445" y="1498519"/>
            <a:ext cx="4761489" cy="357985"/>
          </a:xfrm>
          <a:prstGeom prst="rect">
            <a:avLst/>
          </a:prstGeom>
        </p:spPr>
        <p:txBody>
          <a:bodyPr/>
          <a:lstStyle>
            <a:lvl1pPr marL="0" indent="0">
              <a:buNone/>
              <a:defRPr sz="2000" b="0" cap="none" spc="0" baseline="0">
                <a:solidFill>
                  <a:schemeClr val="tx1"/>
                </a:solidFill>
                <a:latin typeface="+mn-lt"/>
                <a:ea typeface="Roboto Slab" pitchFamily="2" charset="0"/>
                <a:cs typeface="Arial" panose="020B0604020202020204" pitchFamily="34" charset="0"/>
              </a:defRPr>
            </a:lvl1pPr>
          </a:lstStyle>
          <a:p>
            <a:pPr lvl="0"/>
            <a:r>
              <a:rPr lang="en-US" dirty="0"/>
              <a:t>Title</a:t>
            </a:r>
            <a:endParaRPr lang="el-GR" dirty="0"/>
          </a:p>
        </p:txBody>
      </p:sp>
      <p:sp>
        <p:nvSpPr>
          <p:cNvPr id="7" name="Text Placeholder 6"/>
          <p:cNvSpPr>
            <a:spLocks noGrp="1"/>
          </p:cNvSpPr>
          <p:nvPr>
            <p:ph type="body" sz="quarter" idx="12" hasCustomPrompt="1"/>
          </p:nvPr>
        </p:nvSpPr>
        <p:spPr>
          <a:xfrm>
            <a:off x="574434" y="2061445"/>
            <a:ext cx="4762500" cy="2940052"/>
          </a:xfrm>
          <a:prstGeom prst="rect">
            <a:avLst/>
          </a:prstGeom>
        </p:spPr>
        <p:txBody>
          <a:bodyPr/>
          <a:lstStyle>
            <a:lvl1pPr marL="0" indent="0">
              <a:lnSpc>
                <a:spcPct val="100000"/>
              </a:lnSpc>
              <a:buNone/>
              <a:defRPr lang="en-US" sz="1600" b="0" i="0" baseline="0" smtClean="0">
                <a:solidFill>
                  <a:schemeClr val="tx1">
                    <a:lumMod val="75000"/>
                    <a:lumOff val="25000"/>
                  </a:schemeClr>
                </a:solidFill>
                <a:effectLst/>
                <a:latin typeface="+mn-lt"/>
                <a:cs typeface="Arial" panose="020B0604020202020204" pitchFamily="34" charset="0"/>
              </a:defRPr>
            </a:lvl1pPr>
          </a:lstStyle>
          <a:p>
            <a:r>
              <a:rPr lang="en-US" b="1" i="0" dirty="0">
                <a:solidFill>
                  <a:srgbClr val="000000"/>
                </a:solidFill>
                <a:effectLst/>
                <a:latin typeface="Open Sans" panose="020B0606030504020204" pitchFamily="34" charset="0"/>
              </a:rPr>
              <a:t>Lorem Ipsum</a:t>
            </a:r>
            <a:r>
              <a:rPr lang="en-US" b="0" i="0" dirty="0">
                <a:solidFill>
                  <a:srgbClr val="000000"/>
                </a:solidFill>
                <a:effectLst/>
                <a:latin typeface="Open Sans" panose="020B0606030504020204" pitchFamily="34" charset="0"/>
              </a:rPr>
              <a:t> is simply dummy text of the printing and typesetting industry. Lorem Ipsum has been the industry's standard.</a:t>
            </a:r>
            <a:endParaRPr lang="en-US" dirty="0"/>
          </a:p>
        </p:txBody>
      </p:sp>
      <p:sp>
        <p:nvSpPr>
          <p:cNvPr id="24" name="Text Placeholder 6"/>
          <p:cNvSpPr>
            <a:spLocks noGrp="1"/>
          </p:cNvSpPr>
          <p:nvPr>
            <p:ph type="body" sz="quarter" idx="13" hasCustomPrompt="1"/>
          </p:nvPr>
        </p:nvSpPr>
        <p:spPr>
          <a:xfrm>
            <a:off x="5956257" y="2061445"/>
            <a:ext cx="4762500" cy="2940052"/>
          </a:xfrm>
          <a:prstGeom prst="rect">
            <a:avLst/>
          </a:prstGeom>
        </p:spPr>
        <p:txBody>
          <a:bodyPr/>
          <a:lstStyle>
            <a:lvl1pPr marL="0" indent="0">
              <a:lnSpc>
                <a:spcPct val="100000"/>
              </a:lnSpc>
              <a:buNone/>
              <a:defRPr lang="en-US" sz="1600" b="0" i="0" smtClean="0">
                <a:solidFill>
                  <a:schemeClr val="tx1">
                    <a:lumMod val="75000"/>
                    <a:lumOff val="25000"/>
                  </a:schemeClr>
                </a:solidFill>
                <a:effectLst/>
                <a:latin typeface="+mn-lt"/>
                <a:cs typeface="Arial" panose="020B0604020202020204" pitchFamily="34" charset="0"/>
              </a:defRPr>
            </a:lvl1pPr>
          </a:lstStyle>
          <a:p>
            <a:r>
              <a:rPr lang="en-US" b="1" i="0" dirty="0">
                <a:solidFill>
                  <a:srgbClr val="000000"/>
                </a:solidFill>
                <a:effectLst/>
                <a:latin typeface="Open Sans" panose="020B0606030504020204" pitchFamily="34" charset="0"/>
              </a:rPr>
              <a:t>Lorem Ipsum</a:t>
            </a:r>
            <a:r>
              <a:rPr lang="en-US" b="0" i="0" dirty="0">
                <a:solidFill>
                  <a:srgbClr val="000000"/>
                </a:solidFill>
                <a:effectLst/>
                <a:latin typeface="Open Sans" panose="020B0606030504020204" pitchFamily="34" charset="0"/>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endParaRPr lang="en-US" dirty="0"/>
          </a:p>
        </p:txBody>
      </p:sp>
      <p:sp>
        <p:nvSpPr>
          <p:cNvPr id="5" name="Rectangle 7">
            <a:extLst>
              <a:ext uri="{FF2B5EF4-FFF2-40B4-BE49-F238E27FC236}">
                <a16:creationId xmlns:a16="http://schemas.microsoft.com/office/drawing/2014/main" id="{C5F75C9D-11E9-212B-7E80-D59D5D7702CD}"/>
              </a:ext>
            </a:extLst>
          </p:cNvPr>
          <p:cNvSpPr>
            <a:spLocks noChangeArrowheads="1"/>
          </p:cNvSpPr>
          <p:nvPr userDrawn="1"/>
        </p:nvSpPr>
        <p:spPr bwMode="auto">
          <a:xfrm>
            <a:off x="8544265" y="138499"/>
            <a:ext cx="36101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mn-lt"/>
                <a:cs typeface="Arial" panose="020B0604020202020204" pitchFamily="34" charset="0"/>
              </a:rPr>
              <a:t>Project Number: 2021-2-PT02-KA220-YOU-000049028</a:t>
            </a:r>
            <a:r>
              <a:rPr kumimoji="0" lang="en-US" altLang="en-US" sz="1200" b="0" i="0" u="none" strike="noStrike" cap="none" normalizeH="0" baseline="0" dirty="0">
                <a:ln>
                  <a:noFill/>
                </a:ln>
                <a:solidFill>
                  <a:schemeClr val="tx1">
                    <a:lumMod val="65000"/>
                    <a:lumOff val="35000"/>
                  </a:schemeClr>
                </a:solidFill>
                <a:effectLst/>
                <a:latin typeface="+mn-lt"/>
              </a:rPr>
              <a:t> </a:t>
            </a:r>
          </a:p>
        </p:txBody>
      </p:sp>
    </p:spTree>
    <p:extLst>
      <p:ext uri="{BB962C8B-B14F-4D97-AF65-F5344CB8AC3E}">
        <p14:creationId xmlns:p14="http://schemas.microsoft.com/office/powerpoint/2010/main" val="3793234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Pie">
    <p:bg>
      <p:bgPr>
        <a:solidFill>
          <a:schemeClr val="bg1"/>
        </a:solidFill>
        <a:effectLst/>
      </p:bgPr>
    </p:bg>
    <p:spTree>
      <p:nvGrpSpPr>
        <p:cNvPr id="1" name=""/>
        <p:cNvGrpSpPr/>
        <p:nvPr/>
      </p:nvGrpSpPr>
      <p:grpSpPr>
        <a:xfrm>
          <a:off x="0" y="0"/>
          <a:ext cx="0" cy="0"/>
          <a:chOff x="0" y="0"/>
          <a:chExt cx="0" cy="0"/>
        </a:xfrm>
      </p:grpSpPr>
      <p:sp>
        <p:nvSpPr>
          <p:cNvPr id="16" name="Text Placeholder 5"/>
          <p:cNvSpPr>
            <a:spLocks noGrp="1"/>
          </p:cNvSpPr>
          <p:nvPr>
            <p:ph type="body" sz="quarter" idx="11" hasCustomPrompt="1"/>
          </p:nvPr>
        </p:nvSpPr>
        <p:spPr>
          <a:xfrm>
            <a:off x="639686" y="1498519"/>
            <a:ext cx="4761489" cy="357985"/>
          </a:xfrm>
          <a:prstGeom prst="rect">
            <a:avLst/>
          </a:prstGeom>
        </p:spPr>
        <p:txBody>
          <a:bodyPr/>
          <a:lstStyle>
            <a:lvl1pPr marL="0" indent="0">
              <a:buNone/>
              <a:defRPr sz="2000" b="0" cap="none" spc="0" baseline="0">
                <a:solidFill>
                  <a:schemeClr val="tx1"/>
                </a:solidFill>
                <a:latin typeface="+mn-lt"/>
                <a:ea typeface="Roboto Slab" pitchFamily="2" charset="0"/>
                <a:cs typeface="Arial" panose="020B0604020202020204" pitchFamily="34" charset="0"/>
              </a:defRPr>
            </a:lvl1pPr>
          </a:lstStyle>
          <a:p>
            <a:pPr lvl="0"/>
            <a:r>
              <a:rPr lang="en-US" dirty="0"/>
              <a:t>Title</a:t>
            </a:r>
            <a:endParaRPr lang="el-GR" dirty="0"/>
          </a:p>
        </p:txBody>
      </p:sp>
      <p:graphicFrame>
        <p:nvGraphicFramePr>
          <p:cNvPr id="18" name="Chart 17">
            <a:extLst>
              <a:ext uri="{FF2B5EF4-FFF2-40B4-BE49-F238E27FC236}">
                <a16:creationId xmlns:a16="http://schemas.microsoft.com/office/drawing/2014/main" id="{40551087-6487-42E4-98AD-1153326BB47D}"/>
              </a:ext>
            </a:extLst>
          </p:cNvPr>
          <p:cNvGraphicFramePr/>
          <p:nvPr userDrawn="1">
            <p:extLst>
              <p:ext uri="{D42A27DB-BD31-4B8C-83A1-F6EECF244321}">
                <p14:modId xmlns:p14="http://schemas.microsoft.com/office/powerpoint/2010/main" val="3526933570"/>
              </p:ext>
            </p:extLst>
          </p:nvPr>
        </p:nvGraphicFramePr>
        <p:xfrm>
          <a:off x="5967501" y="1666698"/>
          <a:ext cx="5593927" cy="347934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6">
            <a:extLst>
              <a:ext uri="{FF2B5EF4-FFF2-40B4-BE49-F238E27FC236}">
                <a16:creationId xmlns:a16="http://schemas.microsoft.com/office/drawing/2014/main" id="{8DD652A9-BDC3-4A1F-82C5-FF364E34549D}"/>
              </a:ext>
            </a:extLst>
          </p:cNvPr>
          <p:cNvSpPr>
            <a:spLocks noGrp="1"/>
          </p:cNvSpPr>
          <p:nvPr>
            <p:ph type="body" sz="quarter" idx="12" hasCustomPrompt="1"/>
          </p:nvPr>
        </p:nvSpPr>
        <p:spPr>
          <a:xfrm>
            <a:off x="574434" y="2061445"/>
            <a:ext cx="4762500" cy="2940052"/>
          </a:xfrm>
          <a:prstGeom prst="rect">
            <a:avLst/>
          </a:prstGeom>
        </p:spPr>
        <p:txBody>
          <a:bodyPr/>
          <a:lstStyle>
            <a:lvl1pPr marL="0" indent="0">
              <a:lnSpc>
                <a:spcPct val="100000"/>
              </a:lnSpc>
              <a:buNone/>
              <a:defRPr lang="en-US" sz="1600" b="0" i="0" baseline="0" smtClean="0">
                <a:solidFill>
                  <a:schemeClr val="tx1">
                    <a:lumMod val="75000"/>
                    <a:lumOff val="25000"/>
                  </a:schemeClr>
                </a:solidFill>
                <a:effectLst/>
                <a:latin typeface="+mn-lt"/>
                <a:cs typeface="Arial" panose="020B0604020202020204" pitchFamily="34" charset="0"/>
              </a:defRPr>
            </a:lvl1pPr>
          </a:lstStyle>
          <a:p>
            <a:r>
              <a:rPr lang="en-US" b="1" i="0" dirty="0">
                <a:solidFill>
                  <a:srgbClr val="000000"/>
                </a:solidFill>
                <a:effectLst/>
                <a:latin typeface="Open Sans" panose="020B0606030504020204" pitchFamily="34" charset="0"/>
              </a:rPr>
              <a:t>Lorem Ipsum</a:t>
            </a:r>
            <a:r>
              <a:rPr lang="en-US" b="0" i="0" dirty="0">
                <a:solidFill>
                  <a:srgbClr val="000000"/>
                </a:solidFill>
                <a:effectLst/>
                <a:latin typeface="Open Sans" panose="020B0606030504020204" pitchFamily="34" charset="0"/>
              </a:rPr>
              <a:t> is simply dummy text of the printing and typesetting industry. Lorem Ipsum has been the industry's standard.</a:t>
            </a:r>
            <a:endParaRPr lang="en-US" dirty="0"/>
          </a:p>
        </p:txBody>
      </p:sp>
      <p:sp>
        <p:nvSpPr>
          <p:cNvPr id="5" name="Rectangle 7">
            <a:extLst>
              <a:ext uri="{FF2B5EF4-FFF2-40B4-BE49-F238E27FC236}">
                <a16:creationId xmlns:a16="http://schemas.microsoft.com/office/drawing/2014/main" id="{D2490CEB-3F5F-EA7A-31E5-FFACC83A0A87}"/>
              </a:ext>
            </a:extLst>
          </p:cNvPr>
          <p:cNvSpPr>
            <a:spLocks noChangeArrowheads="1"/>
          </p:cNvSpPr>
          <p:nvPr userDrawn="1"/>
        </p:nvSpPr>
        <p:spPr bwMode="auto">
          <a:xfrm>
            <a:off x="8544265" y="138499"/>
            <a:ext cx="36101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mn-lt"/>
                <a:cs typeface="Arial" panose="020B0604020202020204" pitchFamily="34" charset="0"/>
              </a:rPr>
              <a:t>Project Number: 2021-2-PT02-KA220-YOU-000049028</a:t>
            </a:r>
            <a:r>
              <a:rPr kumimoji="0" lang="en-US" altLang="en-US" sz="1200" b="0" i="0" u="none" strike="noStrike" cap="none" normalizeH="0" baseline="0" dirty="0">
                <a:ln>
                  <a:noFill/>
                </a:ln>
                <a:solidFill>
                  <a:schemeClr val="tx1">
                    <a:lumMod val="65000"/>
                    <a:lumOff val="35000"/>
                  </a:schemeClr>
                </a:solidFill>
                <a:effectLst/>
                <a:latin typeface="+mn-lt"/>
              </a:rPr>
              <a:t> </a:t>
            </a:r>
          </a:p>
        </p:txBody>
      </p:sp>
    </p:spTree>
    <p:extLst>
      <p:ext uri="{BB962C8B-B14F-4D97-AF65-F5344CB8AC3E}">
        <p14:creationId xmlns:p14="http://schemas.microsoft.com/office/powerpoint/2010/main" val="28034953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Half">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6E0507-54F0-4CE0-8606-F888070418B9}"/>
              </a:ext>
            </a:extLst>
          </p:cNvPr>
          <p:cNvSpPr/>
          <p:nvPr userDrawn="1"/>
        </p:nvSpPr>
        <p:spPr>
          <a:xfrm>
            <a:off x="4593265" y="3036"/>
            <a:ext cx="7598735" cy="5855503"/>
          </a:xfrm>
          <a:prstGeom prst="rect">
            <a:avLst/>
          </a:prstGeom>
          <a:solidFill>
            <a:schemeClr val="bg1">
              <a:lumMod val="85000"/>
              <a:alpha val="47843"/>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Placeholder 5">
            <a:extLst>
              <a:ext uri="{FF2B5EF4-FFF2-40B4-BE49-F238E27FC236}">
                <a16:creationId xmlns:a16="http://schemas.microsoft.com/office/drawing/2014/main" id="{51D472E9-DB8F-468A-9A10-51A0FA3E5B1D}"/>
              </a:ext>
            </a:extLst>
          </p:cNvPr>
          <p:cNvSpPr>
            <a:spLocks noGrp="1"/>
          </p:cNvSpPr>
          <p:nvPr>
            <p:ph type="body" sz="quarter" idx="11" hasCustomPrompt="1"/>
          </p:nvPr>
        </p:nvSpPr>
        <p:spPr>
          <a:xfrm>
            <a:off x="5483936" y="1724664"/>
            <a:ext cx="4761489" cy="357985"/>
          </a:xfrm>
          <a:prstGeom prst="rect">
            <a:avLst/>
          </a:prstGeom>
        </p:spPr>
        <p:txBody>
          <a:bodyPr/>
          <a:lstStyle>
            <a:lvl1pPr marL="0" indent="0">
              <a:buNone/>
              <a:defRPr sz="2000" b="0" cap="none" spc="0" baseline="0">
                <a:solidFill>
                  <a:schemeClr val="tx1"/>
                </a:solidFill>
                <a:latin typeface="+mn-lt"/>
                <a:ea typeface="Roboto Slab" pitchFamily="2" charset="0"/>
                <a:cs typeface="Arial" panose="020B0604020202020204" pitchFamily="34" charset="0"/>
              </a:defRPr>
            </a:lvl1pPr>
          </a:lstStyle>
          <a:p>
            <a:pPr lvl="0"/>
            <a:r>
              <a:rPr lang="en-US" dirty="0"/>
              <a:t>Title</a:t>
            </a:r>
            <a:endParaRPr lang="el-GR" dirty="0"/>
          </a:p>
        </p:txBody>
      </p:sp>
      <p:sp>
        <p:nvSpPr>
          <p:cNvPr id="22" name="Text Placeholder 6">
            <a:extLst>
              <a:ext uri="{FF2B5EF4-FFF2-40B4-BE49-F238E27FC236}">
                <a16:creationId xmlns:a16="http://schemas.microsoft.com/office/drawing/2014/main" id="{E878373F-F900-428F-8F1F-F4455A7D14FC}"/>
              </a:ext>
            </a:extLst>
          </p:cNvPr>
          <p:cNvSpPr>
            <a:spLocks noGrp="1"/>
          </p:cNvSpPr>
          <p:nvPr userDrawn="1">
            <p:ph type="body" sz="quarter" idx="13" hasCustomPrompt="1"/>
          </p:nvPr>
        </p:nvSpPr>
        <p:spPr>
          <a:xfrm>
            <a:off x="5482925" y="2459619"/>
            <a:ext cx="4762500" cy="2415209"/>
          </a:xfrm>
          <a:prstGeom prst="rect">
            <a:avLst/>
          </a:prstGeom>
        </p:spPr>
        <p:txBody>
          <a:bodyPr/>
          <a:lstStyle>
            <a:lvl1pPr marL="0" indent="0">
              <a:lnSpc>
                <a:spcPct val="100000"/>
              </a:lnSpc>
              <a:buNone/>
              <a:defRPr lang="en-US" sz="1600" b="0" i="0" smtClean="0">
                <a:solidFill>
                  <a:schemeClr val="tx1">
                    <a:lumMod val="75000"/>
                    <a:lumOff val="25000"/>
                  </a:schemeClr>
                </a:solidFill>
                <a:effectLst/>
                <a:latin typeface="+mn-lt"/>
                <a:cs typeface="Arial" panose="020B0604020202020204" pitchFamily="34" charset="0"/>
              </a:defRPr>
            </a:lvl1pPr>
          </a:lstStyle>
          <a:p>
            <a:r>
              <a:rPr lang="en-US" b="1" i="0" dirty="0">
                <a:solidFill>
                  <a:srgbClr val="000000"/>
                </a:solidFill>
                <a:effectLst/>
                <a:latin typeface="Open Sans" panose="020B0606030504020204" pitchFamily="34" charset="0"/>
              </a:rPr>
              <a:t>Lorem Ipsum</a:t>
            </a:r>
            <a:r>
              <a:rPr lang="en-US" b="0" i="0" dirty="0">
                <a:solidFill>
                  <a:srgbClr val="000000"/>
                </a:solidFill>
                <a:effectLst/>
                <a:latin typeface="Open Sans" panose="020B0606030504020204" pitchFamily="34" charset="0"/>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endParaRPr lang="en-US" dirty="0"/>
          </a:p>
        </p:txBody>
      </p:sp>
      <p:sp>
        <p:nvSpPr>
          <p:cNvPr id="6" name="Picture Placeholder 5">
            <a:extLst>
              <a:ext uri="{FF2B5EF4-FFF2-40B4-BE49-F238E27FC236}">
                <a16:creationId xmlns:a16="http://schemas.microsoft.com/office/drawing/2014/main" id="{290581A4-38AB-4699-884A-45842237FFB8}"/>
              </a:ext>
            </a:extLst>
          </p:cNvPr>
          <p:cNvSpPr>
            <a:spLocks noGrp="1"/>
          </p:cNvSpPr>
          <p:nvPr>
            <p:ph type="pic" sz="quarter" idx="14"/>
          </p:nvPr>
        </p:nvSpPr>
        <p:spPr>
          <a:xfrm>
            <a:off x="0" y="1228175"/>
            <a:ext cx="4592638" cy="4629700"/>
          </a:xfrm>
          <a:prstGeom prst="rect">
            <a:avLst/>
          </a:prstGeom>
        </p:spPr>
        <p:txBody>
          <a:bodyPr/>
          <a:lstStyle/>
          <a:p>
            <a:endParaRPr lang="en-US" dirty="0"/>
          </a:p>
        </p:txBody>
      </p:sp>
      <p:sp>
        <p:nvSpPr>
          <p:cNvPr id="2" name="Rectangle 1">
            <a:extLst>
              <a:ext uri="{FF2B5EF4-FFF2-40B4-BE49-F238E27FC236}">
                <a16:creationId xmlns:a16="http://schemas.microsoft.com/office/drawing/2014/main" id="{F16C5222-8813-4AC5-A744-0CAA485F9844}"/>
              </a:ext>
            </a:extLst>
          </p:cNvPr>
          <p:cNvSpPr/>
          <p:nvPr userDrawn="1"/>
        </p:nvSpPr>
        <p:spPr>
          <a:xfrm>
            <a:off x="4934" y="-13360"/>
            <a:ext cx="12187066" cy="1241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0A02A68F-F811-1222-98F2-084354FC67CF}"/>
              </a:ext>
            </a:extLst>
          </p:cNvPr>
          <p:cNvSpPr>
            <a:spLocks noChangeArrowheads="1"/>
          </p:cNvSpPr>
          <p:nvPr userDrawn="1"/>
        </p:nvSpPr>
        <p:spPr bwMode="auto">
          <a:xfrm>
            <a:off x="8544265" y="138499"/>
            <a:ext cx="36101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mn-lt"/>
                <a:cs typeface="Arial" panose="020B0604020202020204" pitchFamily="34" charset="0"/>
              </a:rPr>
              <a:t>Project Number: 2021-2-PT02-KA220-YOU-000049028</a:t>
            </a:r>
            <a:r>
              <a:rPr kumimoji="0" lang="en-US" altLang="en-US" sz="1200" b="0" i="0" u="none" strike="noStrike" cap="none" normalizeH="0" baseline="0" dirty="0">
                <a:ln>
                  <a:noFill/>
                </a:ln>
                <a:solidFill>
                  <a:schemeClr val="tx1">
                    <a:lumMod val="65000"/>
                    <a:lumOff val="35000"/>
                  </a:schemeClr>
                </a:solidFill>
                <a:effectLst/>
                <a:latin typeface="+mn-lt"/>
              </a:rPr>
              <a:t> </a:t>
            </a:r>
          </a:p>
        </p:txBody>
      </p:sp>
    </p:spTree>
    <p:extLst>
      <p:ext uri="{BB962C8B-B14F-4D97-AF65-F5344CB8AC3E}">
        <p14:creationId xmlns:p14="http://schemas.microsoft.com/office/powerpoint/2010/main" val="10653061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Picture">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575445" y="2146381"/>
            <a:ext cx="4826000" cy="3352800"/>
          </a:xfrm>
          <a:prstGeom prst="rect">
            <a:avLst/>
          </a:prstGeom>
        </p:spPr>
        <p:txBody>
          <a:bodyPr/>
          <a:lstStyle>
            <a:lvl1pPr>
              <a:defRPr sz="18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1pPr>
            <a:lvl2pPr>
              <a:defRPr sz="16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2pPr>
            <a:lvl3pPr>
              <a:defRPr sz="16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3pPr>
            <a:lvl4pPr>
              <a:defRPr sz="16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4pPr>
            <a:lvl5pPr>
              <a:defRPr sz="16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Picture Placeholder 7"/>
          <p:cNvSpPr>
            <a:spLocks noGrp="1"/>
          </p:cNvSpPr>
          <p:nvPr>
            <p:ph type="pic" sz="quarter" idx="13"/>
          </p:nvPr>
        </p:nvSpPr>
        <p:spPr>
          <a:xfrm>
            <a:off x="6102350" y="2146381"/>
            <a:ext cx="5246688" cy="3213100"/>
          </a:xfrm>
          <a:prstGeom prst="rect">
            <a:avLst/>
          </a:prstGeom>
        </p:spPr>
        <p:txBody>
          <a:bodyPr/>
          <a:lstStyle>
            <a:lvl1pPr>
              <a:defRPr sz="2000">
                <a:solidFill>
                  <a:schemeClr val="tx1">
                    <a:lumMod val="75000"/>
                    <a:lumOff val="25000"/>
                  </a:schemeClr>
                </a:solidFill>
                <a:latin typeface="Arial Nova Light" panose="020B0304020202020204" pitchFamily="34" charset="0"/>
              </a:defRPr>
            </a:lvl1pPr>
          </a:lstStyle>
          <a:p>
            <a:endParaRPr lang="el-GR" dirty="0"/>
          </a:p>
        </p:txBody>
      </p:sp>
      <p:sp>
        <p:nvSpPr>
          <p:cNvPr id="15" name="Text Placeholder 5">
            <a:extLst>
              <a:ext uri="{FF2B5EF4-FFF2-40B4-BE49-F238E27FC236}">
                <a16:creationId xmlns:a16="http://schemas.microsoft.com/office/drawing/2014/main" id="{51D472E9-DB8F-468A-9A10-51A0FA3E5B1D}"/>
              </a:ext>
            </a:extLst>
          </p:cNvPr>
          <p:cNvSpPr>
            <a:spLocks noGrp="1"/>
          </p:cNvSpPr>
          <p:nvPr>
            <p:ph type="body" sz="quarter" idx="11" hasCustomPrompt="1"/>
          </p:nvPr>
        </p:nvSpPr>
        <p:spPr>
          <a:xfrm>
            <a:off x="575445" y="1498519"/>
            <a:ext cx="4761489" cy="357985"/>
          </a:xfrm>
          <a:prstGeom prst="rect">
            <a:avLst/>
          </a:prstGeom>
        </p:spPr>
        <p:txBody>
          <a:bodyPr/>
          <a:lstStyle>
            <a:lvl1pPr marL="0" indent="0">
              <a:buNone/>
              <a:defRPr sz="2000" b="0" cap="none" spc="0" baseline="0">
                <a:solidFill>
                  <a:schemeClr val="tx1"/>
                </a:solidFill>
                <a:latin typeface="+mn-lt"/>
                <a:ea typeface="Roboto Slab" pitchFamily="2" charset="0"/>
                <a:cs typeface="Arial" panose="020B0604020202020204" pitchFamily="34" charset="0"/>
              </a:defRPr>
            </a:lvl1pPr>
          </a:lstStyle>
          <a:p>
            <a:pPr lvl="0"/>
            <a:r>
              <a:rPr lang="en-US" dirty="0"/>
              <a:t>Title</a:t>
            </a:r>
            <a:endParaRPr lang="el-GR" dirty="0"/>
          </a:p>
        </p:txBody>
      </p:sp>
      <p:sp>
        <p:nvSpPr>
          <p:cNvPr id="5" name="Rectangle 7">
            <a:extLst>
              <a:ext uri="{FF2B5EF4-FFF2-40B4-BE49-F238E27FC236}">
                <a16:creationId xmlns:a16="http://schemas.microsoft.com/office/drawing/2014/main" id="{AC057BC6-24E7-A4DC-21A8-822D492B8B23}"/>
              </a:ext>
            </a:extLst>
          </p:cNvPr>
          <p:cNvSpPr>
            <a:spLocks noChangeArrowheads="1"/>
          </p:cNvSpPr>
          <p:nvPr userDrawn="1"/>
        </p:nvSpPr>
        <p:spPr bwMode="auto">
          <a:xfrm>
            <a:off x="8544265" y="138499"/>
            <a:ext cx="36101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mn-lt"/>
                <a:cs typeface="Arial" panose="020B0604020202020204" pitchFamily="34" charset="0"/>
              </a:rPr>
              <a:t>Project Number: 2021-2-PT02-KA220-YOU-000049028</a:t>
            </a:r>
            <a:r>
              <a:rPr kumimoji="0" lang="en-US" altLang="en-US" sz="1200" b="0" i="0" u="none" strike="noStrike" cap="none" normalizeH="0" baseline="0" dirty="0">
                <a:ln>
                  <a:noFill/>
                </a:ln>
                <a:solidFill>
                  <a:schemeClr val="tx1">
                    <a:lumMod val="65000"/>
                    <a:lumOff val="35000"/>
                  </a:schemeClr>
                </a:solidFill>
                <a:effectLst/>
                <a:latin typeface="+mn-lt"/>
              </a:rPr>
              <a:t> </a:t>
            </a:r>
          </a:p>
        </p:txBody>
      </p:sp>
    </p:spTree>
    <p:extLst>
      <p:ext uri="{BB962C8B-B14F-4D97-AF65-F5344CB8AC3E}">
        <p14:creationId xmlns:p14="http://schemas.microsoft.com/office/powerpoint/2010/main" val="56435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Media">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FAF02170-9ADB-402B-BA82-D275A87BB29C}"/>
              </a:ext>
            </a:extLst>
          </p:cNvPr>
          <p:cNvSpPr>
            <a:spLocks noGrp="1"/>
          </p:cNvSpPr>
          <p:nvPr>
            <p:ph type="media" sz="quarter" idx="12"/>
          </p:nvPr>
        </p:nvSpPr>
        <p:spPr>
          <a:xfrm>
            <a:off x="6301872" y="2163383"/>
            <a:ext cx="5064125" cy="3291288"/>
          </a:xfrm>
          <a:prstGeom prst="rect">
            <a:avLst/>
          </a:prstGeom>
        </p:spPr>
        <p:txBody>
          <a:bodyPr/>
          <a:lstStyle>
            <a:lvl1pPr algn="l">
              <a:defRPr sz="1800">
                <a:solidFill>
                  <a:schemeClr val="tx1">
                    <a:lumMod val="75000"/>
                    <a:lumOff val="25000"/>
                  </a:schemeClr>
                </a:solidFill>
                <a:latin typeface="Arial Nova Light" panose="020B0304020202020204" pitchFamily="34" charset="0"/>
              </a:defRPr>
            </a:lvl1pPr>
          </a:lstStyle>
          <a:p>
            <a:endParaRPr lang="en-US" dirty="0"/>
          </a:p>
        </p:txBody>
      </p:sp>
      <p:sp>
        <p:nvSpPr>
          <p:cNvPr id="11" name="Content Placeholder 2">
            <a:extLst>
              <a:ext uri="{FF2B5EF4-FFF2-40B4-BE49-F238E27FC236}">
                <a16:creationId xmlns:a16="http://schemas.microsoft.com/office/drawing/2014/main" id="{1E91CE5F-3EBF-44CD-99D4-EFADFA1F17DF}"/>
              </a:ext>
            </a:extLst>
          </p:cNvPr>
          <p:cNvSpPr>
            <a:spLocks noGrp="1"/>
          </p:cNvSpPr>
          <p:nvPr>
            <p:ph sz="quarter" idx="13"/>
          </p:nvPr>
        </p:nvSpPr>
        <p:spPr>
          <a:xfrm>
            <a:off x="575445" y="2173786"/>
            <a:ext cx="4826000" cy="3352800"/>
          </a:xfrm>
          <a:prstGeom prst="rect">
            <a:avLst/>
          </a:prstGeom>
        </p:spPr>
        <p:txBody>
          <a:bodyPr/>
          <a:lstStyle>
            <a:lvl1pPr>
              <a:defRPr sz="18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1pPr>
            <a:lvl2pPr>
              <a:defRPr sz="16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2pPr>
            <a:lvl3pPr>
              <a:defRPr sz="14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3pPr>
            <a:lvl4pPr>
              <a:defRPr sz="14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4pPr>
            <a:lvl5pPr>
              <a:defRPr sz="14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14" name="Text Placeholder 5">
            <a:extLst>
              <a:ext uri="{FF2B5EF4-FFF2-40B4-BE49-F238E27FC236}">
                <a16:creationId xmlns:a16="http://schemas.microsoft.com/office/drawing/2014/main" id="{FCA70128-1DED-48E9-A437-2230F0E9158D}"/>
              </a:ext>
            </a:extLst>
          </p:cNvPr>
          <p:cNvSpPr>
            <a:spLocks noGrp="1"/>
          </p:cNvSpPr>
          <p:nvPr>
            <p:ph type="body" sz="quarter" idx="11" hasCustomPrompt="1"/>
          </p:nvPr>
        </p:nvSpPr>
        <p:spPr>
          <a:xfrm>
            <a:off x="575445" y="1498519"/>
            <a:ext cx="4761489" cy="357985"/>
          </a:xfrm>
          <a:prstGeom prst="rect">
            <a:avLst/>
          </a:prstGeom>
        </p:spPr>
        <p:txBody>
          <a:bodyPr/>
          <a:lstStyle>
            <a:lvl1pPr marL="0" indent="0">
              <a:buNone/>
              <a:defRPr sz="2000" b="0" cap="none" spc="0" baseline="0">
                <a:solidFill>
                  <a:schemeClr val="tx1"/>
                </a:solidFill>
                <a:latin typeface="+mn-lt"/>
                <a:ea typeface="Roboto Slab" pitchFamily="2" charset="0"/>
                <a:cs typeface="Arial" panose="020B0604020202020204" pitchFamily="34" charset="0"/>
              </a:defRPr>
            </a:lvl1pPr>
          </a:lstStyle>
          <a:p>
            <a:pPr lvl="0"/>
            <a:r>
              <a:rPr lang="en-US" dirty="0"/>
              <a:t>Title</a:t>
            </a:r>
            <a:endParaRPr lang="el-GR" dirty="0"/>
          </a:p>
        </p:txBody>
      </p:sp>
      <p:sp>
        <p:nvSpPr>
          <p:cNvPr id="5" name="Rectangle 7">
            <a:extLst>
              <a:ext uri="{FF2B5EF4-FFF2-40B4-BE49-F238E27FC236}">
                <a16:creationId xmlns:a16="http://schemas.microsoft.com/office/drawing/2014/main" id="{6C333EAB-DF33-E435-55FF-0AFF81817F5F}"/>
              </a:ext>
            </a:extLst>
          </p:cNvPr>
          <p:cNvSpPr>
            <a:spLocks noChangeArrowheads="1"/>
          </p:cNvSpPr>
          <p:nvPr userDrawn="1"/>
        </p:nvSpPr>
        <p:spPr bwMode="auto">
          <a:xfrm>
            <a:off x="8544265" y="138499"/>
            <a:ext cx="36101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mn-lt"/>
                <a:cs typeface="Arial" panose="020B0604020202020204" pitchFamily="34" charset="0"/>
              </a:rPr>
              <a:t>Project Number: 2021-2-PT02-KA220-YOU-000049028</a:t>
            </a:r>
            <a:r>
              <a:rPr kumimoji="0" lang="en-US" altLang="en-US" sz="1200" b="0" i="0" u="none" strike="noStrike" cap="none" normalizeH="0" baseline="0" dirty="0">
                <a:ln>
                  <a:noFill/>
                </a:ln>
                <a:solidFill>
                  <a:schemeClr val="tx1">
                    <a:lumMod val="65000"/>
                    <a:lumOff val="35000"/>
                  </a:schemeClr>
                </a:solidFill>
                <a:effectLst/>
                <a:latin typeface="+mn-lt"/>
              </a:rPr>
              <a:t> </a:t>
            </a:r>
          </a:p>
        </p:txBody>
      </p:sp>
    </p:spTree>
    <p:extLst>
      <p:ext uri="{BB962C8B-B14F-4D97-AF65-F5344CB8AC3E}">
        <p14:creationId xmlns:p14="http://schemas.microsoft.com/office/powerpoint/2010/main" val="2249666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4DB248-E900-4BDA-BD92-9EC7108AE056}"/>
              </a:ext>
            </a:extLst>
          </p:cNvPr>
          <p:cNvSpPr/>
          <p:nvPr userDrawn="1"/>
        </p:nvSpPr>
        <p:spPr>
          <a:xfrm>
            <a:off x="606615" y="4626343"/>
            <a:ext cx="750250" cy="46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76C1BC8-FDC3-4E79-93E2-B6E9CA36B309}"/>
              </a:ext>
            </a:extLst>
          </p:cNvPr>
          <p:cNvPicPr>
            <a:picLocks noChangeAspect="1"/>
          </p:cNvPicPr>
          <p:nvPr userDrawn="1"/>
        </p:nvPicPr>
        <p:blipFill>
          <a:blip r:embed="rId2"/>
          <a:srcRect/>
          <a:stretch/>
        </p:blipFill>
        <p:spPr>
          <a:xfrm>
            <a:off x="37579" y="20807"/>
            <a:ext cx="12116841" cy="6816386"/>
          </a:xfrm>
          <a:prstGeom prst="rect">
            <a:avLst/>
          </a:prstGeom>
        </p:spPr>
      </p:pic>
      <p:sp>
        <p:nvSpPr>
          <p:cNvPr id="5" name="Rectangle 7">
            <a:extLst>
              <a:ext uri="{FF2B5EF4-FFF2-40B4-BE49-F238E27FC236}">
                <a16:creationId xmlns:a16="http://schemas.microsoft.com/office/drawing/2014/main" id="{566EEE03-6796-9FBC-3963-7420B07D298B}"/>
              </a:ext>
            </a:extLst>
          </p:cNvPr>
          <p:cNvSpPr>
            <a:spLocks noChangeArrowheads="1"/>
          </p:cNvSpPr>
          <p:nvPr userDrawn="1"/>
        </p:nvSpPr>
        <p:spPr bwMode="auto">
          <a:xfrm>
            <a:off x="8544265" y="138499"/>
            <a:ext cx="36101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lumMod val="65000"/>
                    <a:lumOff val="35000"/>
                  </a:schemeClr>
                </a:solidFill>
                <a:effectLst/>
                <a:latin typeface="+mn-lt"/>
                <a:cs typeface="Arial" panose="020B0604020202020204" pitchFamily="34" charset="0"/>
              </a:rPr>
              <a:t>Project Number: 2021-2-PT02-KA220-YOU-000049028</a:t>
            </a:r>
            <a:r>
              <a:rPr kumimoji="0" lang="en-US" altLang="en-US" sz="1200" b="0" i="0" u="none" strike="noStrike" cap="none" normalizeH="0" baseline="0" dirty="0">
                <a:ln>
                  <a:noFill/>
                </a:ln>
                <a:solidFill>
                  <a:schemeClr val="tx1">
                    <a:lumMod val="65000"/>
                    <a:lumOff val="35000"/>
                  </a:schemeClr>
                </a:solidFill>
                <a:effectLst/>
                <a:latin typeface="+mn-lt"/>
              </a:rPr>
              <a:t> </a:t>
            </a:r>
          </a:p>
        </p:txBody>
      </p:sp>
    </p:spTree>
    <p:extLst>
      <p:ext uri="{BB962C8B-B14F-4D97-AF65-F5344CB8AC3E}">
        <p14:creationId xmlns:p14="http://schemas.microsoft.com/office/powerpoint/2010/main" val="3997119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95654"/>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81" r:id="rId3"/>
    <p:sldLayoutId id="2147483662" r:id="rId4"/>
    <p:sldLayoutId id="2147483672" r:id="rId5"/>
    <p:sldLayoutId id="2147483673" r:id="rId6"/>
    <p:sldLayoutId id="2147483669" r:id="rId7"/>
    <p:sldLayoutId id="2147483671" r:id="rId8"/>
    <p:sldLayoutId id="2147483682" r:id="rId9"/>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ohchr.org/en/what-are-human-rights" TargetMode="External"/><Relationship Id="rId18" Type="http://schemas.openxmlformats.org/officeDocument/2006/relationships/hyperlink" Target="https://tools.youthforum.org/youth-rights-info-tool/human-rights-and-young-people/" TargetMode="Externa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s://documents-dds-ny.un.org/doc/UNDOC/GEN/N99/770/89/PDF/N9977089.pdf?OpenElement" TargetMode="External"/><Relationship Id="rId17" Type="http://schemas.openxmlformats.org/officeDocument/2006/relationships/hyperlink" Target="https://www.ohchr.org/en/youth/about-human-rights-youth" TargetMode="External"/><Relationship Id="rId2" Type="http://schemas.openxmlformats.org/officeDocument/2006/relationships/image" Target="../media/image2.png"/><Relationship Id="rId16" Type="http://schemas.openxmlformats.org/officeDocument/2006/relationships/hyperlink" Target="https://www.youthforhumanrights.org/"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un.org/en/about-us/universal-declaration-of-human-rights" TargetMode="External"/><Relationship Id="rId5" Type="http://schemas.openxmlformats.org/officeDocument/2006/relationships/image" Target="../media/image5.png"/><Relationship Id="rId15" Type="http://schemas.openxmlformats.org/officeDocument/2006/relationships/hyperlink" Target="https://www.equalityhumanrights.com/en/what-european-convention-human-rights" TargetMode="External"/><Relationship Id="rId10" Type="http://schemas.openxmlformats.org/officeDocument/2006/relationships/image" Target="../media/image10.png"/><Relationship Id="rId19" Type="http://schemas.openxmlformats.org/officeDocument/2006/relationships/hyperlink" Target="https://www.coe.int/en/web/human-rights-education-youth/about-the-programme" TargetMode="External"/><Relationship Id="rId4" Type="http://schemas.openxmlformats.org/officeDocument/2006/relationships/image" Target="../media/image4.emf"/><Relationship Id="rId9" Type="http://schemas.openxmlformats.org/officeDocument/2006/relationships/image" Target="../media/image9.png"/><Relationship Id="rId14" Type="http://schemas.openxmlformats.org/officeDocument/2006/relationships/hyperlink" Target="https://www.ohchr.org/sites/default/files/Documents/Publications/FactSheet2Rev.1en.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ohchr.org/en/calls-for-input/report-youth-and-human-rights" TargetMode="External"/><Relationship Id="rId18" Type="http://schemas.openxmlformats.org/officeDocument/2006/relationships/hyperlink" Target="https://www.amnesty.org/en/documents/act35/020/2011/en/" TargetMode="Externa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s://www.coe.int/en/web/edc/charter-on-education-for-democratic-citizenship-and-human-rights-education" TargetMode="External"/><Relationship Id="rId17" Type="http://schemas.openxmlformats.org/officeDocument/2006/relationships/hyperlink" Target="https://www.coe.int/en/web/compass" TargetMode="External"/><Relationship Id="rId2" Type="http://schemas.openxmlformats.org/officeDocument/2006/relationships/image" Target="../media/image2.png"/><Relationship Id="rId16" Type="http://schemas.openxmlformats.org/officeDocument/2006/relationships/hyperlink" Target="https://sdgs.un.org/goals/goal4"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search.coe.int/cm/Pages/result_details.aspx?ObjectId=0900001680998935" TargetMode="External"/><Relationship Id="rId5" Type="http://schemas.openxmlformats.org/officeDocument/2006/relationships/image" Target="../media/image5.png"/><Relationship Id="rId15" Type="http://schemas.openxmlformats.org/officeDocument/2006/relationships/hyperlink" Target="https://www.ohchr.org/en/resources/educators/human-rights-education-training/world-programme-human-rights-education" TargetMode="External"/><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 Id="rId14" Type="http://schemas.openxmlformats.org/officeDocument/2006/relationships/hyperlink" Target="https://www.echr.coe.int/documents/convention_eng.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youlead-project.eu/"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5.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amnesty.org/en/documents/act35/020/2011/en/" TargetMode="Externa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s://www.coe.int/en/web/compas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coe.int/en/web/compass/citizenship-and-participation"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298395-7927-44A2-BB8F-4D5F79A3B958}"/>
              </a:ext>
            </a:extLst>
          </p:cNvPr>
          <p:cNvSpPr/>
          <p:nvPr/>
        </p:nvSpPr>
        <p:spPr>
          <a:xfrm>
            <a:off x="8949653" y="5172803"/>
            <a:ext cx="750250" cy="46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E879D"/>
              </a:solidFill>
            </a:endParaRPr>
          </a:p>
        </p:txBody>
      </p:sp>
      <p:pic>
        <p:nvPicPr>
          <p:cNvPr id="4" name="Picture 3">
            <a:extLst>
              <a:ext uri="{FF2B5EF4-FFF2-40B4-BE49-F238E27FC236}">
                <a16:creationId xmlns:a16="http://schemas.microsoft.com/office/drawing/2014/main" id="{39FE5AAD-F627-8CB1-DFC0-F9060AC6FA67}"/>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3AE1A4F3-BB95-5127-E523-7DE833E9691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72E9B63B-EEC1-9D16-2C8B-D33E860D944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16" name="Picture 15">
            <a:extLst>
              <a:ext uri="{FF2B5EF4-FFF2-40B4-BE49-F238E27FC236}">
                <a16:creationId xmlns:a16="http://schemas.microsoft.com/office/drawing/2014/main" id="{5DB6A96E-50E9-84DA-B05B-F8590BE798C9}"/>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17" name="Picture 16">
            <a:extLst>
              <a:ext uri="{FF2B5EF4-FFF2-40B4-BE49-F238E27FC236}">
                <a16:creationId xmlns:a16="http://schemas.microsoft.com/office/drawing/2014/main" id="{6CDE358B-18E8-B85F-4631-47DD8A5F0D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18" name="Picture 17">
            <a:extLst>
              <a:ext uri="{FF2B5EF4-FFF2-40B4-BE49-F238E27FC236}">
                <a16:creationId xmlns:a16="http://schemas.microsoft.com/office/drawing/2014/main" id="{9B3BEFD9-F177-0A98-2EA1-6EDDE2B5033B}"/>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19" name="Picture 18">
            <a:extLst>
              <a:ext uri="{FF2B5EF4-FFF2-40B4-BE49-F238E27FC236}">
                <a16:creationId xmlns:a16="http://schemas.microsoft.com/office/drawing/2014/main" id="{7B779FA8-BC23-697F-474C-0136ACEBA44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0" name="Picture 19">
            <a:extLst>
              <a:ext uri="{FF2B5EF4-FFF2-40B4-BE49-F238E27FC236}">
                <a16:creationId xmlns:a16="http://schemas.microsoft.com/office/drawing/2014/main" id="{7B64A6B2-6C0D-1610-0F8D-042D19D82219}"/>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1" name="image10.png">
            <a:extLst>
              <a:ext uri="{FF2B5EF4-FFF2-40B4-BE49-F238E27FC236}">
                <a16:creationId xmlns:a16="http://schemas.microsoft.com/office/drawing/2014/main" id="{32B0B317-0B52-7EF6-85FB-D2587914AAD5}"/>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7" name="TextBox 16">
            <a:extLst>
              <a:ext uri="{FF2B5EF4-FFF2-40B4-BE49-F238E27FC236}">
                <a16:creationId xmlns:a16="http://schemas.microsoft.com/office/drawing/2014/main" id="{276390FB-3970-B9F6-7DDF-F3698B1CE4DC}"/>
              </a:ext>
            </a:extLst>
          </p:cNvPr>
          <p:cNvSpPr txBox="1"/>
          <p:nvPr/>
        </p:nvSpPr>
        <p:spPr>
          <a:xfrm>
            <a:off x="6212821" y="3563015"/>
            <a:ext cx="6104408" cy="2095958"/>
          </a:xfrm>
          <a:prstGeom prst="rect">
            <a:avLst/>
          </a:prstGeom>
          <a:noFill/>
        </p:spPr>
        <p:txBody>
          <a:bodyPr wrap="square">
            <a:spAutoFit/>
          </a:bodyPr>
          <a:lstStyle/>
          <a:p>
            <a:pPr lvl="0" algn="ctr">
              <a:lnSpc>
                <a:spcPct val="90000"/>
              </a:lnSpc>
              <a:spcAft>
                <a:spcPts val="600"/>
              </a:spcAft>
              <a:defRPr/>
            </a:pPr>
            <a:r>
              <a:rPr lang="pt-PT" sz="3200" b="1" spc="300" dirty="0">
                <a:solidFill>
                  <a:schemeClr val="bg1"/>
                </a:solidFill>
                <a:latin typeface="DIN 2014" panose="020B0504020202020204" pitchFamily="34" charset="0"/>
                <a:ea typeface="DIN 2014" panose="020B0504020202020204" pitchFamily="34" charset="0"/>
              </a:rPr>
              <a:t>Módulo 3 Lição 3:
Os direitos humanos no 
Quotidiano
</a:t>
            </a:r>
            <a:endParaRPr kumimoji="0" lang="en-US" sz="3200" b="1" i="0" u="none" strike="noStrike" kern="1200" cap="none" spc="300" normalizeH="0" baseline="0" noProof="0" dirty="0">
              <a:ln>
                <a:noFill/>
              </a:ln>
              <a:solidFill>
                <a:schemeClr val="bg1"/>
              </a:solidFill>
              <a:effectLst/>
              <a:uLnTx/>
              <a:uFillTx/>
              <a:latin typeface="DIN 2014" panose="020B0504020202020204" pitchFamily="34" charset="0"/>
              <a:ea typeface="DIN 2014" panose="020B0504020202020204" pitchFamily="34" charset="0"/>
            </a:endParaRPr>
          </a:p>
        </p:txBody>
      </p:sp>
    </p:spTree>
    <p:extLst>
      <p:ext uri="{BB962C8B-B14F-4D97-AF65-F5344CB8AC3E}">
        <p14:creationId xmlns:p14="http://schemas.microsoft.com/office/powerpoint/2010/main" val="17350620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439FDA-29F6-4AE9-BB0D-92DA2AC8782B}"/>
              </a:ext>
            </a:extLst>
          </p:cNvPr>
          <p:cNvSpPr>
            <a:spLocks noGrp="1"/>
          </p:cNvSpPr>
          <p:nvPr>
            <p:ph type="body" sz="quarter" idx="11"/>
          </p:nvPr>
        </p:nvSpPr>
        <p:spPr>
          <a:xfrm>
            <a:off x="6956466" y="3062189"/>
            <a:ext cx="4151647" cy="395563"/>
          </a:xfrm>
        </p:spPr>
        <p:txBody>
          <a:bodyPr/>
          <a:lstStyle/>
          <a:p>
            <a:r>
              <a:rPr lang="en-US" dirty="0">
                <a:solidFill>
                  <a:schemeClr val="bg1"/>
                </a:solidFill>
                <a:latin typeface="DIN 2014" panose="020B0504020202020204" pitchFamily="34" charset="0"/>
                <a:ea typeface="DIN 2014" panose="020B0504020202020204" pitchFamily="34" charset="0"/>
              </a:rPr>
              <a:t>REFERÊNCIAS</a:t>
            </a:r>
          </a:p>
        </p:txBody>
      </p:sp>
      <p:sp>
        <p:nvSpPr>
          <p:cNvPr id="5" name="Rectangle 4">
            <a:extLst>
              <a:ext uri="{FF2B5EF4-FFF2-40B4-BE49-F238E27FC236}">
                <a16:creationId xmlns:a16="http://schemas.microsoft.com/office/drawing/2014/main" id="{FF298395-7927-44A2-BB8F-4D5F79A3B958}"/>
              </a:ext>
            </a:extLst>
          </p:cNvPr>
          <p:cNvSpPr/>
          <p:nvPr/>
        </p:nvSpPr>
        <p:spPr>
          <a:xfrm>
            <a:off x="8657164" y="4088821"/>
            <a:ext cx="750250" cy="46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879D"/>
              </a:solidFill>
            </a:endParaRPr>
          </a:p>
        </p:txBody>
      </p:sp>
      <p:pic>
        <p:nvPicPr>
          <p:cNvPr id="4" name="Picture 3">
            <a:extLst>
              <a:ext uri="{FF2B5EF4-FFF2-40B4-BE49-F238E27FC236}">
                <a16:creationId xmlns:a16="http://schemas.microsoft.com/office/drawing/2014/main" id="{39FE5AAD-F627-8CB1-DFC0-F9060AC6FA67}"/>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3AE1A4F3-BB95-5127-E523-7DE833E9691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72E9B63B-EEC1-9D16-2C8B-D33E860D944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16" name="Picture 15">
            <a:extLst>
              <a:ext uri="{FF2B5EF4-FFF2-40B4-BE49-F238E27FC236}">
                <a16:creationId xmlns:a16="http://schemas.microsoft.com/office/drawing/2014/main" id="{5DB6A96E-50E9-84DA-B05B-F8590BE798C9}"/>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17" name="Picture 16">
            <a:extLst>
              <a:ext uri="{FF2B5EF4-FFF2-40B4-BE49-F238E27FC236}">
                <a16:creationId xmlns:a16="http://schemas.microsoft.com/office/drawing/2014/main" id="{6CDE358B-18E8-B85F-4631-47DD8A5F0D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18" name="Picture 17">
            <a:extLst>
              <a:ext uri="{FF2B5EF4-FFF2-40B4-BE49-F238E27FC236}">
                <a16:creationId xmlns:a16="http://schemas.microsoft.com/office/drawing/2014/main" id="{9B3BEFD9-F177-0A98-2EA1-6EDDE2B5033B}"/>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19" name="Picture 18">
            <a:extLst>
              <a:ext uri="{FF2B5EF4-FFF2-40B4-BE49-F238E27FC236}">
                <a16:creationId xmlns:a16="http://schemas.microsoft.com/office/drawing/2014/main" id="{7B779FA8-BC23-697F-474C-0136ACEBA44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0" name="Picture 19">
            <a:extLst>
              <a:ext uri="{FF2B5EF4-FFF2-40B4-BE49-F238E27FC236}">
                <a16:creationId xmlns:a16="http://schemas.microsoft.com/office/drawing/2014/main" id="{7B64A6B2-6C0D-1610-0F8D-042D19D82219}"/>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1" name="image10.png">
            <a:extLst>
              <a:ext uri="{FF2B5EF4-FFF2-40B4-BE49-F238E27FC236}">
                <a16:creationId xmlns:a16="http://schemas.microsoft.com/office/drawing/2014/main" id="{32B0B317-0B52-7EF6-85FB-D2587914AAD5}"/>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Tree>
    <p:extLst>
      <p:ext uri="{BB962C8B-B14F-4D97-AF65-F5344CB8AC3E}">
        <p14:creationId xmlns:p14="http://schemas.microsoft.com/office/powerpoint/2010/main" val="520633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1CECD-1401-46C0-B9AA-AFA85D6FE087}"/>
              </a:ext>
            </a:extLst>
          </p:cNvPr>
          <p:cNvSpPr>
            <a:spLocks noGrp="1"/>
          </p:cNvSpPr>
          <p:nvPr>
            <p:ph sz="quarter" idx="12"/>
          </p:nvPr>
        </p:nvSpPr>
        <p:spPr>
          <a:xfrm>
            <a:off x="575445" y="2457533"/>
            <a:ext cx="4826000" cy="3352800"/>
          </a:xfrm>
        </p:spPr>
        <p:txBody>
          <a:bodyPr/>
          <a:lstStyle/>
          <a:p>
            <a:endParaRPr lang="en-US" dirty="0"/>
          </a:p>
          <a:p>
            <a:endParaRPr lang="en-US" dirty="0"/>
          </a:p>
        </p:txBody>
      </p:sp>
      <p:pic>
        <p:nvPicPr>
          <p:cNvPr id="34" name="Picture 33">
            <a:extLst>
              <a:ext uri="{FF2B5EF4-FFF2-40B4-BE49-F238E27FC236}">
                <a16:creationId xmlns:a16="http://schemas.microsoft.com/office/drawing/2014/main" id="{FB2B4B3F-5E88-3FA3-8F9F-C8990D23DECC}"/>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DFEEF4A5-3D08-CC88-A515-48FB7A965ED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4494344D-54F9-5E84-BA76-5439FCE2A2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5732222D-C8B4-6DDD-5B06-959E52E222F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123A9013-330F-7C40-007D-769522E86E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CE5B0242-20FB-D893-0D59-807970C06CA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668844DC-2C60-DF64-4BF0-595C4A0B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923206A9-364E-CE13-BE14-6FF3ECADE44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F6191B77-C2B4-1371-CA74-B9358F97083F}"/>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16" name="Text Placeholder 5">
            <a:extLst>
              <a:ext uri="{FF2B5EF4-FFF2-40B4-BE49-F238E27FC236}">
                <a16:creationId xmlns:a16="http://schemas.microsoft.com/office/drawing/2014/main" id="{332B65F6-6D04-4B53-B6E5-296E67A91998}"/>
              </a:ext>
            </a:extLst>
          </p:cNvPr>
          <p:cNvSpPr txBox="1">
            <a:spLocks/>
          </p:cNvSpPr>
          <p:nvPr/>
        </p:nvSpPr>
        <p:spPr>
          <a:xfrm>
            <a:off x="395864" y="933255"/>
            <a:ext cx="11198458" cy="5233614"/>
          </a:xfrm>
          <a:prstGeom prst="rect">
            <a:avLst/>
          </a:prstGeom>
        </p:spPr>
        <p:txBody>
          <a:bodyPr/>
          <a:lstStyle>
            <a:lvl1pPr marL="228600" indent="-228600" algn="l" defTabSz="914400" rtl="0" eaLnBrk="1" latinLnBrk="0" hangingPunct="1">
              <a:lnSpc>
                <a:spcPct val="90000"/>
              </a:lnSpc>
              <a:spcBef>
                <a:spcPts val="1000"/>
              </a:spcBef>
              <a:buFont typeface="Arial"/>
              <a:buChar char="•"/>
              <a:defRPr sz="18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50000"/>
              </a:lnSpc>
              <a:spcBef>
                <a:spcPts val="0"/>
              </a:spcBef>
            </a:pPr>
            <a:endParaRPr lang="pt-PT" sz="1050" dirty="0">
              <a:solidFill>
                <a:srgbClr val="666768"/>
              </a:solidFill>
              <a:effectLst/>
              <a:latin typeface="+mn-lt"/>
              <a:ea typeface="Calibri" panose="020F0502020204030204" pitchFamily="34" charset="0"/>
            </a:endParaRPr>
          </a:p>
        </p:txBody>
      </p:sp>
      <p:sp>
        <p:nvSpPr>
          <p:cNvPr id="3" name="Rettangolo 2">
            <a:extLst>
              <a:ext uri="{FF2B5EF4-FFF2-40B4-BE49-F238E27FC236}">
                <a16:creationId xmlns:a16="http://schemas.microsoft.com/office/drawing/2014/main" id="{C480A842-87B0-46BB-8D87-441759407846}"/>
              </a:ext>
            </a:extLst>
          </p:cNvPr>
          <p:cNvSpPr/>
          <p:nvPr/>
        </p:nvSpPr>
        <p:spPr>
          <a:xfrm>
            <a:off x="531231" y="1224239"/>
            <a:ext cx="4757107" cy="4863254"/>
          </a:xfrm>
          <a:prstGeom prst="rect">
            <a:avLst/>
          </a:prstGeom>
        </p:spPr>
        <p:txBody>
          <a:bodyPr wrap="square" numCol="1">
            <a:spAutoFit/>
          </a:bodyPr>
          <a:lstStyle/>
          <a:p>
            <a:pPr>
              <a:lnSpc>
                <a:spcPct val="115000"/>
              </a:lnSpc>
              <a:spcAft>
                <a:spcPts val="0"/>
              </a:spcAft>
            </a:pPr>
            <a:r>
              <a:rPr lang="en-GB" sz="1600" dirty="0">
                <a:solidFill>
                  <a:srgbClr val="808080"/>
                </a:solidFill>
                <a:latin typeface="Calibri corpo"/>
                <a:ea typeface="Calibri" panose="020F0502020204030204" pitchFamily="34" charset="0"/>
              </a:rPr>
              <a:t>United Nation - Universal Declaration of Human Rights</a:t>
            </a:r>
            <a:endParaRPr lang="it-IT" sz="1600" dirty="0">
              <a:solidFill>
                <a:srgbClr val="666768"/>
              </a:solidFill>
              <a:latin typeface="Calibri corpo"/>
              <a:ea typeface="Calibri" panose="020F0502020204030204" pitchFamily="34" charset="0"/>
            </a:endParaRPr>
          </a:p>
          <a:p>
            <a:pPr>
              <a:lnSpc>
                <a:spcPct val="115000"/>
              </a:lnSpc>
              <a:spcAft>
                <a:spcPts val="1800"/>
              </a:spcAft>
            </a:pPr>
            <a:r>
              <a:rPr lang="en-GB" sz="1600" u="sng" dirty="0">
                <a:solidFill>
                  <a:srgbClr val="808080"/>
                </a:solidFill>
                <a:latin typeface="Calibri corpo"/>
                <a:ea typeface="Calibri" panose="020F0502020204030204" pitchFamily="34" charset="0"/>
                <a:hlinkClick r:id="rId11"/>
              </a:rPr>
              <a:t>https://www.un.org/en/about-us/universal-declaration-of-human-rights</a:t>
            </a:r>
            <a:endParaRPr lang="en-GB" sz="1600" u="sng" dirty="0">
              <a:solidFill>
                <a:srgbClr val="808080"/>
              </a:solidFill>
              <a:latin typeface="Calibri corpo"/>
              <a:ea typeface="Calibri" panose="020F0502020204030204" pitchFamily="34" charset="0"/>
            </a:endParaRPr>
          </a:p>
          <a:p>
            <a:pPr>
              <a:lnSpc>
                <a:spcPct val="115000"/>
              </a:lnSpc>
              <a:spcAft>
                <a:spcPts val="1800"/>
              </a:spcAft>
            </a:pPr>
            <a:r>
              <a:rPr lang="en-US" sz="1600" dirty="0">
                <a:solidFill>
                  <a:srgbClr val="666768"/>
                </a:solidFill>
                <a:latin typeface="Calibri corpo"/>
                <a:ea typeface="DIN 2014" panose="020B0504020202020204" pitchFamily="34" charset="0"/>
              </a:rPr>
              <a:t>UN </a:t>
            </a:r>
            <a:r>
              <a:rPr lang="en-US" sz="1600" dirty="0">
                <a:solidFill>
                  <a:srgbClr val="666768"/>
                </a:solidFill>
                <a:latin typeface="Calibri corpo"/>
              </a:rPr>
              <a:t>Declaration on the Right and Responsibility of Individuals, Groups and Organs of Society to Promote and Protect Universally Recognized Human Rights and Fundamental Freedoms           </a:t>
            </a:r>
            <a:r>
              <a:rPr lang="it-IT" sz="1600" dirty="0">
                <a:solidFill>
                  <a:srgbClr val="666768"/>
                </a:solidFill>
                <a:latin typeface="Calibri corpo"/>
                <a:ea typeface="Calibri" panose="020F0502020204030204" pitchFamily="34" charset="0"/>
                <a:hlinkClick r:id="rId12"/>
              </a:rPr>
              <a:t>https://documents-dds-ny.un.org/doc/UNDOC/GEN/N99/770/89/PDF/N9977089.pdf?OpenElement</a:t>
            </a:r>
            <a:r>
              <a:rPr lang="it-IT" sz="1600" dirty="0">
                <a:solidFill>
                  <a:srgbClr val="666768"/>
                </a:solidFill>
                <a:latin typeface="Calibri corpo"/>
                <a:ea typeface="Calibri" panose="020F0502020204030204" pitchFamily="34" charset="0"/>
              </a:rPr>
              <a:t> </a:t>
            </a:r>
          </a:p>
          <a:p>
            <a:pPr>
              <a:lnSpc>
                <a:spcPct val="115000"/>
              </a:lnSpc>
              <a:spcAft>
                <a:spcPts val="0"/>
              </a:spcAft>
            </a:pPr>
            <a:r>
              <a:rPr lang="en-GB" sz="1600" dirty="0">
                <a:solidFill>
                  <a:srgbClr val="808080"/>
                </a:solidFill>
                <a:latin typeface="Calibri corpo"/>
                <a:ea typeface="Calibri" panose="020F0502020204030204" pitchFamily="34" charset="0"/>
              </a:rPr>
              <a:t>United Nation - What are Human Rights</a:t>
            </a:r>
            <a:endParaRPr lang="it-IT" sz="1600" dirty="0">
              <a:solidFill>
                <a:srgbClr val="666768"/>
              </a:solidFill>
              <a:latin typeface="Calibri corpo"/>
              <a:ea typeface="Calibri" panose="020F0502020204030204" pitchFamily="34" charset="0"/>
            </a:endParaRPr>
          </a:p>
          <a:p>
            <a:pPr>
              <a:lnSpc>
                <a:spcPct val="115000"/>
              </a:lnSpc>
              <a:spcAft>
                <a:spcPts val="1800"/>
              </a:spcAft>
            </a:pPr>
            <a:r>
              <a:rPr lang="en-GB" sz="1600" u="sng" dirty="0">
                <a:solidFill>
                  <a:srgbClr val="808080"/>
                </a:solidFill>
                <a:latin typeface="Calibri corpo"/>
                <a:ea typeface="Calibri" panose="020F0502020204030204" pitchFamily="34" charset="0"/>
                <a:hlinkClick r:id="rId13"/>
              </a:rPr>
              <a:t>https://www.ohchr.org/en/what-are-human-rights</a:t>
            </a:r>
            <a:r>
              <a:rPr lang="en-GB" sz="1600" dirty="0">
                <a:solidFill>
                  <a:srgbClr val="808080"/>
                </a:solidFill>
                <a:latin typeface="Calibri corpo"/>
                <a:ea typeface="Calibri" panose="020F0502020204030204" pitchFamily="34" charset="0"/>
              </a:rPr>
              <a:t> </a:t>
            </a:r>
            <a:endParaRPr lang="it-IT" sz="1600" dirty="0">
              <a:solidFill>
                <a:srgbClr val="666768"/>
              </a:solidFill>
              <a:latin typeface="Calibri corpo"/>
              <a:ea typeface="Calibri" panose="020F0502020204030204" pitchFamily="34" charset="0"/>
            </a:endParaRPr>
          </a:p>
          <a:p>
            <a:pPr>
              <a:lnSpc>
                <a:spcPct val="115000"/>
              </a:lnSpc>
              <a:spcAft>
                <a:spcPts val="0"/>
              </a:spcAft>
            </a:pPr>
            <a:r>
              <a:rPr lang="en-GB" sz="1600" dirty="0">
                <a:solidFill>
                  <a:srgbClr val="808080"/>
                </a:solidFill>
                <a:latin typeface="Calibri corpo"/>
                <a:ea typeface="Calibri" panose="020F0502020204030204" pitchFamily="34" charset="0"/>
              </a:rPr>
              <a:t>The International Bill of Human Rights</a:t>
            </a:r>
            <a:endParaRPr lang="it-IT" sz="1600" dirty="0">
              <a:solidFill>
                <a:srgbClr val="666768"/>
              </a:solidFill>
              <a:latin typeface="Calibri corpo"/>
              <a:ea typeface="Calibri" panose="020F0502020204030204" pitchFamily="34" charset="0"/>
            </a:endParaRPr>
          </a:p>
          <a:p>
            <a:pPr>
              <a:lnSpc>
                <a:spcPct val="115000"/>
              </a:lnSpc>
              <a:spcAft>
                <a:spcPts val="1800"/>
              </a:spcAft>
            </a:pPr>
            <a:r>
              <a:rPr lang="fr-BE" sz="1600" u="sng" dirty="0">
                <a:solidFill>
                  <a:srgbClr val="808080"/>
                </a:solidFill>
                <a:latin typeface="Calibri corpo"/>
                <a:ea typeface="Calibri" panose="020F0502020204030204" pitchFamily="34" charset="0"/>
                <a:hlinkClick r:id="rId14"/>
              </a:rPr>
              <a:t>FactSheet2Rev.1en.pdf (ohchr.org)</a:t>
            </a:r>
            <a:endParaRPr lang="it-IT" sz="1600" dirty="0">
              <a:solidFill>
                <a:srgbClr val="666768"/>
              </a:solidFill>
              <a:latin typeface="Calibri corpo"/>
              <a:ea typeface="Calibri" panose="020F0502020204030204" pitchFamily="34" charset="0"/>
            </a:endParaRPr>
          </a:p>
          <a:p>
            <a:pPr algn="just">
              <a:lnSpc>
                <a:spcPct val="115000"/>
              </a:lnSpc>
              <a:spcAft>
                <a:spcPts val="0"/>
              </a:spcAft>
            </a:pPr>
            <a:endParaRPr lang="it-IT" sz="1000" dirty="0">
              <a:solidFill>
                <a:srgbClr val="666768"/>
              </a:solidFill>
              <a:latin typeface="DIN 2014" panose="020B0504020202020204"/>
              <a:ea typeface="Calibri" panose="020F0502020204030204" pitchFamily="34" charset="0"/>
            </a:endParaRPr>
          </a:p>
        </p:txBody>
      </p:sp>
      <p:sp>
        <p:nvSpPr>
          <p:cNvPr id="5" name="Rettangolo 4">
            <a:extLst>
              <a:ext uri="{FF2B5EF4-FFF2-40B4-BE49-F238E27FC236}">
                <a16:creationId xmlns:a16="http://schemas.microsoft.com/office/drawing/2014/main" id="{D84A40B6-36F6-4755-8F7D-C57ADD2D0E11}"/>
              </a:ext>
            </a:extLst>
          </p:cNvPr>
          <p:cNvSpPr/>
          <p:nvPr/>
        </p:nvSpPr>
        <p:spPr>
          <a:xfrm>
            <a:off x="5612227" y="1224239"/>
            <a:ext cx="6096000" cy="5160708"/>
          </a:xfrm>
          <a:prstGeom prst="rect">
            <a:avLst/>
          </a:prstGeom>
        </p:spPr>
        <p:txBody>
          <a:bodyPr>
            <a:spAutoFit/>
          </a:bodyPr>
          <a:lstStyle/>
          <a:p>
            <a:pPr>
              <a:lnSpc>
                <a:spcPct val="115000"/>
              </a:lnSpc>
              <a:spcAft>
                <a:spcPts val="0"/>
              </a:spcAft>
            </a:pPr>
            <a:r>
              <a:rPr lang="fr-BE" sz="1600" dirty="0" err="1">
                <a:solidFill>
                  <a:srgbClr val="808080"/>
                </a:solidFill>
                <a:ea typeface="Calibri" panose="020F0502020204030204" pitchFamily="34" charset="0"/>
              </a:rPr>
              <a:t>What</a:t>
            </a:r>
            <a:r>
              <a:rPr lang="fr-BE" sz="1600" dirty="0">
                <a:solidFill>
                  <a:srgbClr val="808080"/>
                </a:solidFill>
                <a:ea typeface="Calibri" panose="020F0502020204030204" pitchFamily="34" charset="0"/>
              </a:rPr>
              <a:t> </a:t>
            </a:r>
            <a:r>
              <a:rPr lang="fr-BE" sz="1600" dirty="0" err="1">
                <a:solidFill>
                  <a:srgbClr val="808080"/>
                </a:solidFill>
                <a:ea typeface="Calibri" panose="020F0502020204030204" pitchFamily="34" charset="0"/>
              </a:rPr>
              <a:t>is</a:t>
            </a:r>
            <a:r>
              <a:rPr lang="fr-BE" sz="1600" dirty="0">
                <a:solidFill>
                  <a:srgbClr val="808080"/>
                </a:solidFill>
                <a:ea typeface="Calibri" panose="020F0502020204030204" pitchFamily="34" charset="0"/>
              </a:rPr>
              <a:t> the </a:t>
            </a:r>
            <a:r>
              <a:rPr lang="fr-BE" sz="1600" dirty="0" err="1">
                <a:solidFill>
                  <a:srgbClr val="808080"/>
                </a:solidFill>
                <a:ea typeface="Calibri" panose="020F0502020204030204" pitchFamily="34" charset="0"/>
              </a:rPr>
              <a:t>European</a:t>
            </a:r>
            <a:r>
              <a:rPr lang="fr-BE" sz="1600" dirty="0">
                <a:solidFill>
                  <a:srgbClr val="808080"/>
                </a:solidFill>
                <a:ea typeface="Calibri" panose="020F0502020204030204" pitchFamily="34" charset="0"/>
              </a:rPr>
              <a:t> Convention on Human </a:t>
            </a:r>
            <a:r>
              <a:rPr lang="fr-BE" sz="1600" dirty="0" err="1">
                <a:solidFill>
                  <a:srgbClr val="808080"/>
                </a:solidFill>
                <a:ea typeface="Calibri" panose="020F0502020204030204" pitchFamily="34" charset="0"/>
              </a:rPr>
              <a:t>Rights</a:t>
            </a:r>
            <a:r>
              <a:rPr lang="fr-BE" sz="1600" dirty="0">
                <a:solidFill>
                  <a:srgbClr val="808080"/>
                </a:solidFill>
                <a:ea typeface="Calibri" panose="020F0502020204030204" pitchFamily="34" charset="0"/>
              </a:rPr>
              <a:t>?</a:t>
            </a:r>
            <a:endParaRPr lang="it-IT" sz="1600" dirty="0">
              <a:solidFill>
                <a:srgbClr val="666768"/>
              </a:solidFill>
              <a:ea typeface="Calibri" panose="020F0502020204030204" pitchFamily="34" charset="0"/>
            </a:endParaRPr>
          </a:p>
          <a:p>
            <a:pPr>
              <a:lnSpc>
                <a:spcPct val="115000"/>
              </a:lnSpc>
              <a:spcAft>
                <a:spcPts val="1800"/>
              </a:spcAft>
            </a:pPr>
            <a:r>
              <a:rPr lang="en-GB" sz="1600" u="sng" dirty="0">
                <a:solidFill>
                  <a:srgbClr val="808080"/>
                </a:solidFill>
                <a:ea typeface="Calibri" panose="020F0502020204030204" pitchFamily="34" charset="0"/>
                <a:hlinkClick r:id="rId15"/>
              </a:rPr>
              <a:t>https://www.equalityhumanrights.com/en/what-european-convention-human-rights</a:t>
            </a:r>
            <a:r>
              <a:rPr lang="en-GB" sz="1600" dirty="0">
                <a:solidFill>
                  <a:srgbClr val="808080"/>
                </a:solidFill>
                <a:ea typeface="Calibri" panose="020F0502020204030204" pitchFamily="34" charset="0"/>
              </a:rPr>
              <a:t> </a:t>
            </a:r>
            <a:endParaRPr lang="it-IT" sz="1600" dirty="0">
              <a:solidFill>
                <a:srgbClr val="666768"/>
              </a:solidFill>
              <a:ea typeface="Calibri" panose="020F0502020204030204" pitchFamily="34" charset="0"/>
            </a:endParaRPr>
          </a:p>
          <a:p>
            <a:pPr>
              <a:lnSpc>
                <a:spcPct val="115000"/>
              </a:lnSpc>
              <a:spcAft>
                <a:spcPts val="0"/>
              </a:spcAft>
            </a:pPr>
            <a:r>
              <a:rPr lang="en-GB" sz="1600" dirty="0">
                <a:solidFill>
                  <a:srgbClr val="808080"/>
                </a:solidFill>
                <a:ea typeface="Calibri" panose="020F0502020204030204" pitchFamily="34" charset="0"/>
              </a:rPr>
              <a:t>Youth Forum For Human Rights</a:t>
            </a:r>
            <a:endParaRPr lang="it-IT" sz="1600" dirty="0">
              <a:solidFill>
                <a:srgbClr val="666768"/>
              </a:solidFill>
              <a:ea typeface="Calibri" panose="020F0502020204030204" pitchFamily="34" charset="0"/>
            </a:endParaRPr>
          </a:p>
          <a:p>
            <a:pPr>
              <a:lnSpc>
                <a:spcPct val="115000"/>
              </a:lnSpc>
              <a:spcAft>
                <a:spcPts val="1800"/>
              </a:spcAft>
            </a:pPr>
            <a:r>
              <a:rPr lang="en-GB" sz="1600" u="sng" dirty="0">
                <a:solidFill>
                  <a:srgbClr val="808080"/>
                </a:solidFill>
                <a:ea typeface="Calibri" panose="020F0502020204030204" pitchFamily="34" charset="0"/>
                <a:hlinkClick r:id="rId16"/>
              </a:rPr>
              <a:t>https://www.youthforhumanrights.org/</a:t>
            </a:r>
            <a:r>
              <a:rPr lang="en-GB" sz="1600" dirty="0">
                <a:solidFill>
                  <a:srgbClr val="808080"/>
                </a:solidFill>
                <a:ea typeface="Calibri" panose="020F0502020204030204" pitchFamily="34" charset="0"/>
              </a:rPr>
              <a:t> </a:t>
            </a:r>
            <a:endParaRPr lang="it-IT" sz="1600" dirty="0">
              <a:solidFill>
                <a:srgbClr val="666768"/>
              </a:solidFill>
              <a:ea typeface="Calibri" panose="020F0502020204030204" pitchFamily="34" charset="0"/>
            </a:endParaRPr>
          </a:p>
          <a:p>
            <a:pPr>
              <a:lnSpc>
                <a:spcPct val="115000"/>
              </a:lnSpc>
              <a:spcAft>
                <a:spcPts val="0"/>
              </a:spcAft>
            </a:pPr>
            <a:r>
              <a:rPr lang="en-GB" sz="1600" dirty="0">
                <a:solidFill>
                  <a:srgbClr val="808080"/>
                </a:solidFill>
                <a:ea typeface="Calibri" panose="020F0502020204030204" pitchFamily="34" charset="0"/>
              </a:rPr>
              <a:t>United Nation – About the Human Rights of Youth</a:t>
            </a:r>
            <a:endParaRPr lang="it-IT" sz="1600" dirty="0">
              <a:solidFill>
                <a:srgbClr val="666768"/>
              </a:solidFill>
              <a:ea typeface="Calibri" panose="020F0502020204030204" pitchFamily="34" charset="0"/>
            </a:endParaRPr>
          </a:p>
          <a:p>
            <a:pPr>
              <a:lnSpc>
                <a:spcPct val="115000"/>
              </a:lnSpc>
              <a:spcAft>
                <a:spcPts val="1800"/>
              </a:spcAft>
            </a:pPr>
            <a:r>
              <a:rPr lang="en-GB" sz="1600" u="sng" dirty="0">
                <a:solidFill>
                  <a:srgbClr val="808080"/>
                </a:solidFill>
                <a:ea typeface="Calibri" panose="020F0502020204030204" pitchFamily="34" charset="0"/>
                <a:hlinkClick r:id="rId17"/>
              </a:rPr>
              <a:t>https://www.ohchr.org/en/youth/about-human-rights-youth</a:t>
            </a:r>
            <a:r>
              <a:rPr lang="en-GB" sz="1600" dirty="0">
                <a:solidFill>
                  <a:srgbClr val="808080"/>
                </a:solidFill>
                <a:ea typeface="Calibri" panose="020F0502020204030204" pitchFamily="34" charset="0"/>
              </a:rPr>
              <a:t> </a:t>
            </a:r>
            <a:endParaRPr lang="it-IT" sz="1600" dirty="0">
              <a:solidFill>
                <a:srgbClr val="666768"/>
              </a:solidFill>
              <a:ea typeface="Calibri" panose="020F0502020204030204" pitchFamily="34" charset="0"/>
            </a:endParaRPr>
          </a:p>
          <a:p>
            <a:pPr>
              <a:lnSpc>
                <a:spcPct val="115000"/>
              </a:lnSpc>
              <a:spcAft>
                <a:spcPts val="0"/>
              </a:spcAft>
            </a:pPr>
            <a:r>
              <a:rPr lang="en-GB" sz="1600" dirty="0">
                <a:solidFill>
                  <a:srgbClr val="808080"/>
                </a:solidFill>
                <a:ea typeface="Calibri" panose="020F0502020204030204" pitchFamily="34" charset="0"/>
              </a:rPr>
              <a:t>Human Rights and Young People </a:t>
            </a:r>
            <a:endParaRPr lang="it-IT" sz="1600" dirty="0">
              <a:solidFill>
                <a:srgbClr val="666768"/>
              </a:solidFill>
              <a:ea typeface="Calibri" panose="020F0502020204030204" pitchFamily="34" charset="0"/>
            </a:endParaRPr>
          </a:p>
          <a:p>
            <a:pPr>
              <a:lnSpc>
                <a:spcPct val="115000"/>
              </a:lnSpc>
              <a:spcAft>
                <a:spcPts val="1800"/>
              </a:spcAft>
            </a:pPr>
            <a:r>
              <a:rPr lang="en-GB" sz="1600" u="sng" dirty="0">
                <a:solidFill>
                  <a:srgbClr val="808080"/>
                </a:solidFill>
                <a:ea typeface="Calibri" panose="020F0502020204030204" pitchFamily="34" charset="0"/>
                <a:hlinkClick r:id="rId18"/>
              </a:rPr>
              <a:t>https://tools.youthforum.org/youth-rights-info-tool/human-rights-and-young-people/</a:t>
            </a:r>
            <a:r>
              <a:rPr lang="en-GB" sz="1600" dirty="0">
                <a:solidFill>
                  <a:srgbClr val="808080"/>
                </a:solidFill>
                <a:ea typeface="Calibri" panose="020F0502020204030204" pitchFamily="34" charset="0"/>
              </a:rPr>
              <a:t> </a:t>
            </a:r>
          </a:p>
          <a:p>
            <a:pPr>
              <a:lnSpc>
                <a:spcPct val="115000"/>
              </a:lnSpc>
              <a:spcAft>
                <a:spcPts val="0"/>
              </a:spcAft>
            </a:pPr>
            <a:r>
              <a:rPr lang="en-GB" sz="1600" dirty="0">
                <a:solidFill>
                  <a:srgbClr val="808080"/>
                </a:solidFill>
                <a:ea typeface="Calibri" panose="020F0502020204030204" pitchFamily="34" charset="0"/>
              </a:rPr>
              <a:t>Council of Europe - Human Rights Education Youth Programme </a:t>
            </a:r>
            <a:endParaRPr lang="it-IT" sz="1600" dirty="0">
              <a:solidFill>
                <a:srgbClr val="666768"/>
              </a:solidFill>
              <a:ea typeface="Calibri" panose="020F0502020204030204" pitchFamily="34" charset="0"/>
            </a:endParaRPr>
          </a:p>
          <a:p>
            <a:pPr>
              <a:lnSpc>
                <a:spcPct val="115000"/>
              </a:lnSpc>
              <a:spcAft>
                <a:spcPts val="1800"/>
              </a:spcAft>
            </a:pPr>
            <a:r>
              <a:rPr lang="en-GB" sz="1600" u="sng" dirty="0">
                <a:solidFill>
                  <a:srgbClr val="808080"/>
                </a:solidFill>
                <a:ea typeface="Calibri" panose="020F0502020204030204" pitchFamily="34" charset="0"/>
                <a:hlinkClick r:id="rId19"/>
              </a:rPr>
              <a:t>https://www.coe.int/en/web/human-rights-education-youth/about-the-programme</a:t>
            </a:r>
            <a:r>
              <a:rPr lang="en-GB" sz="1600" dirty="0">
                <a:solidFill>
                  <a:srgbClr val="808080"/>
                </a:solidFill>
                <a:ea typeface="Calibri" panose="020F0502020204030204" pitchFamily="34" charset="0"/>
              </a:rPr>
              <a:t>  </a:t>
            </a:r>
            <a:endParaRPr lang="it-IT" sz="1600" dirty="0">
              <a:solidFill>
                <a:srgbClr val="666768"/>
              </a:solidFill>
              <a:ea typeface="Calibri" panose="020F0502020204030204" pitchFamily="34" charset="0"/>
            </a:endParaRPr>
          </a:p>
          <a:p>
            <a:pPr algn="just">
              <a:lnSpc>
                <a:spcPct val="115000"/>
              </a:lnSpc>
              <a:spcAft>
                <a:spcPts val="1800"/>
              </a:spcAft>
            </a:pPr>
            <a:endParaRPr lang="it-IT" sz="1400" dirty="0">
              <a:solidFill>
                <a:srgbClr val="666768"/>
              </a:solidFill>
              <a:ea typeface="Calibri" panose="020F0502020204030204" pitchFamily="34" charset="0"/>
            </a:endParaRPr>
          </a:p>
        </p:txBody>
      </p:sp>
    </p:spTree>
    <p:extLst>
      <p:ext uri="{BB962C8B-B14F-4D97-AF65-F5344CB8AC3E}">
        <p14:creationId xmlns:p14="http://schemas.microsoft.com/office/powerpoint/2010/main" val="863258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B2B4B3F-5E88-3FA3-8F9F-C8990D23DECC}"/>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DFEEF4A5-3D08-CC88-A515-48FB7A965ED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4494344D-54F9-5E84-BA76-5439FCE2A2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5732222D-C8B4-6DDD-5B06-959E52E222F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123A9013-330F-7C40-007D-769522E86E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CE5B0242-20FB-D893-0D59-807970C06CA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668844DC-2C60-DF64-4BF0-595C4A0B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923206A9-364E-CE13-BE14-6FF3ECADE44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F6191B77-C2B4-1371-CA74-B9358F97083F}"/>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16" name="Text Placeholder 5">
            <a:extLst>
              <a:ext uri="{FF2B5EF4-FFF2-40B4-BE49-F238E27FC236}">
                <a16:creationId xmlns:a16="http://schemas.microsoft.com/office/drawing/2014/main" id="{332B65F6-6D04-4B53-B6E5-296E67A91998}"/>
              </a:ext>
            </a:extLst>
          </p:cNvPr>
          <p:cNvSpPr txBox="1">
            <a:spLocks/>
          </p:cNvSpPr>
          <p:nvPr/>
        </p:nvSpPr>
        <p:spPr>
          <a:xfrm>
            <a:off x="395864" y="933255"/>
            <a:ext cx="11198458" cy="5233614"/>
          </a:xfrm>
          <a:prstGeom prst="rect">
            <a:avLst/>
          </a:prstGeom>
        </p:spPr>
        <p:txBody>
          <a:bodyPr/>
          <a:lstStyle>
            <a:lvl1pPr marL="228600" indent="-228600" algn="l" defTabSz="914400" rtl="0" eaLnBrk="1" latinLnBrk="0" hangingPunct="1">
              <a:lnSpc>
                <a:spcPct val="90000"/>
              </a:lnSpc>
              <a:spcBef>
                <a:spcPts val="1000"/>
              </a:spcBef>
              <a:buFont typeface="Arial"/>
              <a:buChar char="•"/>
              <a:defRPr sz="18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50000"/>
              </a:lnSpc>
              <a:spcBef>
                <a:spcPts val="0"/>
              </a:spcBef>
            </a:pPr>
            <a:endParaRPr lang="pt-PT" sz="1050" dirty="0">
              <a:solidFill>
                <a:srgbClr val="666768"/>
              </a:solidFill>
              <a:effectLst/>
              <a:latin typeface="+mn-lt"/>
              <a:ea typeface="Calibri" panose="020F0502020204030204" pitchFamily="34" charset="0"/>
            </a:endParaRPr>
          </a:p>
        </p:txBody>
      </p:sp>
      <p:sp>
        <p:nvSpPr>
          <p:cNvPr id="4" name="Rettangolo 3">
            <a:extLst>
              <a:ext uri="{FF2B5EF4-FFF2-40B4-BE49-F238E27FC236}">
                <a16:creationId xmlns:a16="http://schemas.microsoft.com/office/drawing/2014/main" id="{8BBD62A5-FDF3-475C-B5B5-471652979765}"/>
              </a:ext>
            </a:extLst>
          </p:cNvPr>
          <p:cNvSpPr/>
          <p:nvPr/>
        </p:nvSpPr>
        <p:spPr>
          <a:xfrm>
            <a:off x="6325312" y="1368777"/>
            <a:ext cx="5466240" cy="4089068"/>
          </a:xfrm>
          <a:prstGeom prst="rect">
            <a:avLst/>
          </a:prstGeom>
        </p:spPr>
        <p:txBody>
          <a:bodyPr wrap="square">
            <a:spAutoFit/>
          </a:bodyPr>
          <a:lstStyle/>
          <a:p>
            <a:pPr>
              <a:lnSpc>
                <a:spcPct val="115000"/>
              </a:lnSpc>
              <a:spcAft>
                <a:spcPts val="0"/>
              </a:spcAft>
            </a:pPr>
            <a:r>
              <a:rPr lang="fr-BE" sz="1600" dirty="0" err="1">
                <a:solidFill>
                  <a:srgbClr val="808080"/>
                </a:solidFill>
                <a:latin typeface="Calibri corpo"/>
                <a:ea typeface="Calibri" panose="020F0502020204030204" pitchFamily="34" charset="0"/>
                <a:cs typeface="Open Sans"/>
              </a:rPr>
              <a:t>Resolution</a:t>
            </a:r>
            <a:r>
              <a:rPr lang="fr-BE" sz="1600" dirty="0">
                <a:solidFill>
                  <a:srgbClr val="808080"/>
                </a:solidFill>
                <a:latin typeface="Calibri corpo"/>
                <a:ea typeface="Calibri" panose="020F0502020204030204" pitchFamily="34" charset="0"/>
                <a:cs typeface="Open Sans"/>
              </a:rPr>
              <a:t> CM/</a:t>
            </a:r>
            <a:r>
              <a:rPr lang="fr-BE" sz="1600" dirty="0" err="1">
                <a:solidFill>
                  <a:srgbClr val="808080"/>
                </a:solidFill>
                <a:latin typeface="Calibri corpo"/>
                <a:ea typeface="Calibri" panose="020F0502020204030204" pitchFamily="34" charset="0"/>
                <a:cs typeface="Open Sans"/>
              </a:rPr>
              <a:t>Res</a:t>
            </a:r>
            <a:r>
              <a:rPr lang="fr-BE" sz="1600" dirty="0">
                <a:solidFill>
                  <a:srgbClr val="808080"/>
                </a:solidFill>
                <a:latin typeface="Calibri corpo"/>
                <a:ea typeface="Calibri" panose="020F0502020204030204" pitchFamily="34" charset="0"/>
                <a:cs typeface="Open Sans"/>
              </a:rPr>
              <a:t>(2020)2 on the Council of Europe </a:t>
            </a:r>
            <a:r>
              <a:rPr lang="fr-BE" sz="1600" dirty="0" err="1">
                <a:solidFill>
                  <a:srgbClr val="808080"/>
                </a:solidFill>
                <a:latin typeface="Calibri corpo"/>
                <a:ea typeface="Calibri" panose="020F0502020204030204" pitchFamily="34" charset="0"/>
                <a:cs typeface="Open Sans"/>
              </a:rPr>
              <a:t>youth</a:t>
            </a:r>
            <a:r>
              <a:rPr lang="fr-BE" sz="1600" dirty="0">
                <a:solidFill>
                  <a:srgbClr val="808080"/>
                </a:solidFill>
                <a:latin typeface="Calibri corpo"/>
                <a:ea typeface="Calibri" panose="020F0502020204030204" pitchFamily="34" charset="0"/>
                <a:cs typeface="Open Sans"/>
              </a:rPr>
              <a:t> </a:t>
            </a:r>
            <a:r>
              <a:rPr lang="fr-BE" sz="1600" dirty="0" err="1">
                <a:solidFill>
                  <a:srgbClr val="808080"/>
                </a:solidFill>
                <a:latin typeface="Calibri corpo"/>
                <a:ea typeface="Calibri" panose="020F0502020204030204" pitchFamily="34" charset="0"/>
                <a:cs typeface="Open Sans"/>
              </a:rPr>
              <a:t>sector</a:t>
            </a:r>
            <a:r>
              <a:rPr lang="fr-BE" sz="1600" dirty="0">
                <a:solidFill>
                  <a:srgbClr val="808080"/>
                </a:solidFill>
                <a:latin typeface="Calibri corpo"/>
                <a:ea typeface="Calibri" panose="020F0502020204030204" pitchFamily="34" charset="0"/>
                <a:cs typeface="Open Sans"/>
              </a:rPr>
              <a:t> </a:t>
            </a:r>
            <a:r>
              <a:rPr lang="fr-BE" sz="1600" dirty="0" err="1">
                <a:solidFill>
                  <a:srgbClr val="808080"/>
                </a:solidFill>
                <a:latin typeface="Calibri corpo"/>
                <a:ea typeface="Calibri" panose="020F0502020204030204" pitchFamily="34" charset="0"/>
                <a:cs typeface="Open Sans"/>
              </a:rPr>
              <a:t>strategy</a:t>
            </a:r>
            <a:r>
              <a:rPr lang="fr-BE" sz="1600" dirty="0">
                <a:solidFill>
                  <a:srgbClr val="808080"/>
                </a:solidFill>
                <a:latin typeface="Calibri corpo"/>
                <a:ea typeface="Calibri" panose="020F0502020204030204" pitchFamily="34" charset="0"/>
                <a:cs typeface="Open Sans"/>
              </a:rPr>
              <a:t> 2030</a:t>
            </a:r>
            <a:endParaRPr lang="it-IT" sz="1600" dirty="0">
              <a:solidFill>
                <a:srgbClr val="666768"/>
              </a:solidFill>
              <a:latin typeface="Calibri corpo"/>
              <a:ea typeface="Calibri" panose="020F0502020204030204" pitchFamily="34" charset="0"/>
            </a:endParaRPr>
          </a:p>
          <a:p>
            <a:pPr>
              <a:lnSpc>
                <a:spcPct val="115000"/>
              </a:lnSpc>
              <a:spcAft>
                <a:spcPts val="0"/>
              </a:spcAft>
            </a:pPr>
            <a:r>
              <a:rPr lang="en-GB" sz="1600" u="sng" dirty="0">
                <a:solidFill>
                  <a:srgbClr val="808080"/>
                </a:solidFill>
                <a:latin typeface="Calibri corpo"/>
                <a:ea typeface="Calibri" panose="020F0502020204030204" pitchFamily="34" charset="0"/>
                <a:hlinkClick r:id="rId11"/>
              </a:rPr>
              <a:t>https://search.coe.int/cm/Pages/result_details.aspx?ObjectId=0900001680998935</a:t>
            </a:r>
            <a:r>
              <a:rPr lang="en-GB" sz="1600" dirty="0">
                <a:solidFill>
                  <a:srgbClr val="808080"/>
                </a:solidFill>
                <a:latin typeface="Calibri corpo"/>
                <a:ea typeface="Calibri" panose="020F0502020204030204" pitchFamily="34" charset="0"/>
              </a:rPr>
              <a:t> </a:t>
            </a:r>
            <a:endParaRPr lang="it-IT" sz="1600" dirty="0">
              <a:solidFill>
                <a:srgbClr val="666768"/>
              </a:solidFill>
              <a:latin typeface="Calibri corpo"/>
              <a:ea typeface="Calibri" panose="020F0502020204030204" pitchFamily="34" charset="0"/>
            </a:endParaRPr>
          </a:p>
          <a:p>
            <a:pPr>
              <a:lnSpc>
                <a:spcPct val="115000"/>
              </a:lnSpc>
              <a:spcBef>
                <a:spcPts val="1200"/>
              </a:spcBef>
              <a:spcAft>
                <a:spcPts val="0"/>
              </a:spcAft>
            </a:pPr>
            <a:r>
              <a:rPr lang="fr-BE" sz="1600" dirty="0">
                <a:solidFill>
                  <a:srgbClr val="808080"/>
                </a:solidFill>
                <a:latin typeface="Calibri corpo"/>
                <a:ea typeface="Calibri" panose="020F0502020204030204" pitchFamily="34" charset="0"/>
                <a:cs typeface="Open Sans"/>
              </a:rPr>
              <a:t>Human </a:t>
            </a:r>
            <a:r>
              <a:rPr lang="fr-BE" sz="1600" dirty="0" err="1">
                <a:solidFill>
                  <a:srgbClr val="808080"/>
                </a:solidFill>
                <a:latin typeface="Calibri corpo"/>
                <a:ea typeface="Calibri" panose="020F0502020204030204" pitchFamily="34" charset="0"/>
                <a:cs typeface="Open Sans"/>
              </a:rPr>
              <a:t>Rights</a:t>
            </a:r>
            <a:r>
              <a:rPr lang="fr-BE" sz="1600" dirty="0">
                <a:solidFill>
                  <a:srgbClr val="808080"/>
                </a:solidFill>
                <a:latin typeface="Calibri corpo"/>
                <a:ea typeface="Calibri" panose="020F0502020204030204" pitchFamily="34" charset="0"/>
                <a:cs typeface="Open Sans"/>
              </a:rPr>
              <a:t> Education</a:t>
            </a:r>
            <a:endParaRPr lang="it-IT" sz="1600" dirty="0">
              <a:solidFill>
                <a:srgbClr val="666768"/>
              </a:solidFill>
              <a:latin typeface="Calibri corpo"/>
              <a:ea typeface="Calibri" panose="020F0502020204030204" pitchFamily="34" charset="0"/>
            </a:endParaRPr>
          </a:p>
          <a:p>
            <a:pPr>
              <a:lnSpc>
                <a:spcPct val="115000"/>
              </a:lnSpc>
              <a:spcAft>
                <a:spcPts val="1800"/>
              </a:spcAft>
            </a:pPr>
            <a:r>
              <a:rPr lang="en-GB" sz="1600" u="sng" dirty="0">
                <a:solidFill>
                  <a:srgbClr val="808080"/>
                </a:solidFill>
                <a:latin typeface="Calibri corpo"/>
                <a:ea typeface="Calibri" panose="020F0502020204030204" pitchFamily="34" charset="0"/>
                <a:hlinkClick r:id="rId12"/>
              </a:rPr>
              <a:t>https://www.coe.int/en/web/edc/charter-on-education-for-democratic-citizenship-and-human-rights-education</a:t>
            </a:r>
            <a:r>
              <a:rPr lang="en-GB" sz="1600" dirty="0">
                <a:solidFill>
                  <a:srgbClr val="808080"/>
                </a:solidFill>
                <a:latin typeface="Calibri corpo"/>
                <a:ea typeface="Calibri" panose="020F0502020204030204" pitchFamily="34" charset="0"/>
              </a:rPr>
              <a:t> </a:t>
            </a:r>
            <a:endParaRPr lang="it-IT" sz="1600" dirty="0">
              <a:solidFill>
                <a:srgbClr val="666768"/>
              </a:solidFill>
              <a:latin typeface="Calibri corpo"/>
              <a:ea typeface="Calibri" panose="020F0502020204030204" pitchFamily="34" charset="0"/>
            </a:endParaRPr>
          </a:p>
          <a:p>
            <a:pPr>
              <a:lnSpc>
                <a:spcPct val="115000"/>
              </a:lnSpc>
              <a:spcAft>
                <a:spcPts val="0"/>
              </a:spcAft>
            </a:pPr>
            <a:r>
              <a:rPr lang="fr-BE" sz="1600" dirty="0">
                <a:solidFill>
                  <a:srgbClr val="666768"/>
                </a:solidFill>
                <a:latin typeface="Calibri corpo"/>
                <a:ea typeface="Calibri" panose="020F0502020204030204" pitchFamily="34" charset="0"/>
              </a:rPr>
              <a:t>Report on </a:t>
            </a:r>
            <a:r>
              <a:rPr lang="fr-BE" sz="1600" dirty="0" err="1">
                <a:solidFill>
                  <a:srgbClr val="666768"/>
                </a:solidFill>
                <a:latin typeface="Calibri corpo"/>
                <a:ea typeface="Calibri" panose="020F0502020204030204" pitchFamily="34" charset="0"/>
              </a:rPr>
              <a:t>youth</a:t>
            </a:r>
            <a:r>
              <a:rPr lang="fr-BE" sz="1600" dirty="0">
                <a:solidFill>
                  <a:srgbClr val="666768"/>
                </a:solidFill>
                <a:latin typeface="Calibri corpo"/>
                <a:ea typeface="Calibri" panose="020F0502020204030204" pitchFamily="34" charset="0"/>
              </a:rPr>
              <a:t> and </a:t>
            </a:r>
            <a:r>
              <a:rPr lang="fr-BE" sz="1600" dirty="0" err="1">
                <a:solidFill>
                  <a:srgbClr val="666768"/>
                </a:solidFill>
                <a:latin typeface="Calibri corpo"/>
                <a:ea typeface="Calibri" panose="020F0502020204030204" pitchFamily="34" charset="0"/>
              </a:rPr>
              <a:t>human</a:t>
            </a:r>
            <a:r>
              <a:rPr lang="fr-BE" sz="1600" dirty="0">
                <a:solidFill>
                  <a:srgbClr val="666768"/>
                </a:solidFill>
                <a:latin typeface="Calibri corpo"/>
                <a:ea typeface="Calibri" panose="020F0502020204030204" pitchFamily="34" charset="0"/>
              </a:rPr>
              <a:t> </a:t>
            </a:r>
            <a:r>
              <a:rPr lang="fr-BE" sz="1600" dirty="0" err="1">
                <a:solidFill>
                  <a:srgbClr val="666768"/>
                </a:solidFill>
                <a:latin typeface="Calibri corpo"/>
                <a:ea typeface="Calibri" panose="020F0502020204030204" pitchFamily="34" charset="0"/>
              </a:rPr>
              <a:t>rights</a:t>
            </a:r>
            <a:endParaRPr lang="it-IT" sz="1600" dirty="0">
              <a:solidFill>
                <a:srgbClr val="666768"/>
              </a:solidFill>
              <a:latin typeface="Calibri corpo"/>
              <a:ea typeface="Calibri" panose="020F0502020204030204" pitchFamily="34" charset="0"/>
            </a:endParaRPr>
          </a:p>
          <a:p>
            <a:pPr>
              <a:lnSpc>
                <a:spcPct val="115000"/>
              </a:lnSpc>
              <a:spcAft>
                <a:spcPts val="1800"/>
              </a:spcAft>
            </a:pPr>
            <a:r>
              <a:rPr lang="it-IT" sz="1600" u="sng" dirty="0">
                <a:solidFill>
                  <a:srgbClr val="0563C1"/>
                </a:solidFill>
                <a:latin typeface="Calibri corpo"/>
                <a:ea typeface="Calibri" panose="020F0502020204030204" pitchFamily="34" charset="0"/>
                <a:cs typeface="Times New Roman" panose="02020603050405020304" pitchFamily="18" charset="0"/>
                <a:hlinkClick r:id="rId13"/>
              </a:rPr>
              <a:t>https://www.ohchr.org/en/calls-for-input/report-youth-and-human-rights</a:t>
            </a:r>
            <a:r>
              <a:rPr lang="it-IT" sz="1600" dirty="0">
                <a:solidFill>
                  <a:srgbClr val="666768"/>
                </a:solidFill>
                <a:latin typeface="Calibri corpo"/>
                <a:ea typeface="Calibri" panose="020F0502020204030204" pitchFamily="34" charset="0"/>
                <a:cs typeface="Times New Roman" panose="02020603050405020304" pitchFamily="18" charset="0"/>
              </a:rPr>
              <a:t> </a:t>
            </a:r>
          </a:p>
          <a:p>
            <a:pPr>
              <a:lnSpc>
                <a:spcPct val="115000"/>
              </a:lnSpc>
              <a:spcAft>
                <a:spcPts val="0"/>
              </a:spcAft>
            </a:pPr>
            <a:r>
              <a:rPr lang="fr-BE" sz="1600" dirty="0" err="1">
                <a:solidFill>
                  <a:srgbClr val="808080"/>
                </a:solidFill>
                <a:latin typeface="Calibri corpo"/>
                <a:ea typeface="Calibri" panose="020F0502020204030204" pitchFamily="34" charset="0"/>
              </a:rPr>
              <a:t>European</a:t>
            </a:r>
            <a:r>
              <a:rPr lang="fr-BE" sz="1600" dirty="0">
                <a:solidFill>
                  <a:srgbClr val="808080"/>
                </a:solidFill>
                <a:latin typeface="Calibri corpo"/>
                <a:ea typeface="Calibri" panose="020F0502020204030204" pitchFamily="34" charset="0"/>
              </a:rPr>
              <a:t> Convention on Human </a:t>
            </a:r>
            <a:r>
              <a:rPr lang="fr-BE" sz="1600" dirty="0" err="1">
                <a:solidFill>
                  <a:srgbClr val="808080"/>
                </a:solidFill>
                <a:latin typeface="Calibri corpo"/>
                <a:ea typeface="Calibri" panose="020F0502020204030204" pitchFamily="34" charset="0"/>
              </a:rPr>
              <a:t>Rights</a:t>
            </a:r>
            <a:endParaRPr lang="it-IT" sz="1600" dirty="0">
              <a:solidFill>
                <a:srgbClr val="666768"/>
              </a:solidFill>
              <a:latin typeface="Calibri corpo"/>
              <a:ea typeface="Calibri" panose="020F0502020204030204" pitchFamily="34" charset="0"/>
            </a:endParaRPr>
          </a:p>
          <a:p>
            <a:pPr>
              <a:lnSpc>
                <a:spcPct val="115000"/>
              </a:lnSpc>
              <a:spcAft>
                <a:spcPts val="1800"/>
              </a:spcAft>
            </a:pPr>
            <a:r>
              <a:rPr lang="en-GB" sz="1600" u="sng" dirty="0">
                <a:solidFill>
                  <a:srgbClr val="808080"/>
                </a:solidFill>
                <a:latin typeface="Calibri corpo"/>
                <a:ea typeface="Calibri" panose="020F0502020204030204" pitchFamily="34" charset="0"/>
                <a:hlinkClick r:id="rId14"/>
              </a:rPr>
              <a:t>https://www.echr.coe.int/documents/convention_eng.pdf</a:t>
            </a:r>
            <a:r>
              <a:rPr lang="en-GB" sz="1600" dirty="0">
                <a:solidFill>
                  <a:srgbClr val="808080"/>
                </a:solidFill>
                <a:latin typeface="Calibri corpo"/>
                <a:ea typeface="Calibri" panose="020F0502020204030204" pitchFamily="34" charset="0"/>
              </a:rPr>
              <a:t> </a:t>
            </a:r>
            <a:endParaRPr lang="it-IT" sz="1600" dirty="0">
              <a:solidFill>
                <a:srgbClr val="666768"/>
              </a:solidFill>
              <a:latin typeface="Calibri corpo"/>
              <a:ea typeface="Calibri" panose="020F0502020204030204" pitchFamily="34" charset="0"/>
            </a:endParaRPr>
          </a:p>
        </p:txBody>
      </p:sp>
      <p:sp>
        <p:nvSpPr>
          <p:cNvPr id="7" name="Rettangolo 6">
            <a:extLst>
              <a:ext uri="{FF2B5EF4-FFF2-40B4-BE49-F238E27FC236}">
                <a16:creationId xmlns:a16="http://schemas.microsoft.com/office/drawing/2014/main" id="{1FA2E550-DAFA-4B09-BE95-4202BF88F0EA}"/>
              </a:ext>
            </a:extLst>
          </p:cNvPr>
          <p:cNvSpPr/>
          <p:nvPr/>
        </p:nvSpPr>
        <p:spPr>
          <a:xfrm>
            <a:off x="250790" y="1438311"/>
            <a:ext cx="5615899" cy="3882858"/>
          </a:xfrm>
          <a:prstGeom prst="rect">
            <a:avLst/>
          </a:prstGeom>
        </p:spPr>
        <p:txBody>
          <a:bodyPr wrap="square">
            <a:spAutoFit/>
          </a:bodyPr>
          <a:lstStyle/>
          <a:p>
            <a:pPr>
              <a:lnSpc>
                <a:spcPct val="115000"/>
              </a:lnSpc>
              <a:spcAft>
                <a:spcPts val="0"/>
              </a:spcAft>
            </a:pPr>
            <a:r>
              <a:rPr lang="fr-BE" sz="1600" dirty="0">
                <a:solidFill>
                  <a:srgbClr val="808080"/>
                </a:solidFill>
                <a:ea typeface="Calibri" panose="020F0502020204030204" pitchFamily="34" charset="0"/>
              </a:rPr>
              <a:t>World Programme for Human </a:t>
            </a:r>
            <a:r>
              <a:rPr lang="fr-BE" sz="1600" dirty="0" err="1">
                <a:solidFill>
                  <a:srgbClr val="808080"/>
                </a:solidFill>
                <a:ea typeface="Calibri" panose="020F0502020204030204" pitchFamily="34" charset="0"/>
              </a:rPr>
              <a:t>Rights</a:t>
            </a:r>
            <a:r>
              <a:rPr lang="fr-BE" sz="1600" dirty="0">
                <a:solidFill>
                  <a:srgbClr val="808080"/>
                </a:solidFill>
                <a:ea typeface="Calibri" panose="020F0502020204030204" pitchFamily="34" charset="0"/>
              </a:rPr>
              <a:t> Education (2005-ongoing)</a:t>
            </a:r>
            <a:endParaRPr lang="it-IT" sz="1600" dirty="0">
              <a:solidFill>
                <a:srgbClr val="666768"/>
              </a:solidFill>
              <a:ea typeface="Calibri" panose="020F0502020204030204" pitchFamily="34" charset="0"/>
            </a:endParaRPr>
          </a:p>
          <a:p>
            <a:pPr>
              <a:lnSpc>
                <a:spcPct val="115000"/>
              </a:lnSpc>
              <a:spcAft>
                <a:spcPts val="1800"/>
              </a:spcAft>
            </a:pPr>
            <a:r>
              <a:rPr lang="en-GB" sz="1600" u="sng" dirty="0">
                <a:solidFill>
                  <a:srgbClr val="808080"/>
                </a:solidFill>
                <a:ea typeface="Calibri" panose="020F0502020204030204" pitchFamily="34" charset="0"/>
                <a:hlinkClick r:id="rId15"/>
              </a:rPr>
              <a:t>https://www.ohchr.org/en/resources/educators/human-rights-education-training/world-programme-human-rights-education</a:t>
            </a:r>
            <a:r>
              <a:rPr lang="en-GB" sz="1600" dirty="0">
                <a:solidFill>
                  <a:srgbClr val="808080"/>
                </a:solidFill>
                <a:ea typeface="Calibri" panose="020F0502020204030204" pitchFamily="34" charset="0"/>
              </a:rPr>
              <a:t> </a:t>
            </a:r>
            <a:endParaRPr lang="it-IT" sz="1600" dirty="0">
              <a:solidFill>
                <a:srgbClr val="666768"/>
              </a:solidFill>
              <a:ea typeface="Calibri" panose="020F0502020204030204" pitchFamily="34" charset="0"/>
            </a:endParaRPr>
          </a:p>
          <a:p>
            <a:pPr>
              <a:lnSpc>
                <a:spcPct val="115000"/>
              </a:lnSpc>
              <a:spcAft>
                <a:spcPts val="0"/>
              </a:spcAft>
            </a:pPr>
            <a:r>
              <a:rPr lang="fr-BE" sz="1600" dirty="0" err="1">
                <a:solidFill>
                  <a:srgbClr val="808080"/>
                </a:solidFill>
                <a:ea typeface="Calibri" panose="020F0502020204030204" pitchFamily="34" charset="0"/>
              </a:rPr>
              <a:t>Ensure</a:t>
            </a:r>
            <a:r>
              <a:rPr lang="fr-BE" sz="1600" dirty="0">
                <a:solidFill>
                  <a:srgbClr val="808080"/>
                </a:solidFill>
                <a:ea typeface="Calibri" panose="020F0502020204030204" pitchFamily="34" charset="0"/>
              </a:rPr>
              <a:t> inclusive and </a:t>
            </a:r>
            <a:r>
              <a:rPr lang="fr-BE" sz="1600" dirty="0" err="1">
                <a:solidFill>
                  <a:srgbClr val="808080"/>
                </a:solidFill>
                <a:ea typeface="Calibri" panose="020F0502020204030204" pitchFamily="34" charset="0"/>
              </a:rPr>
              <a:t>equitable</a:t>
            </a:r>
            <a:r>
              <a:rPr lang="fr-BE" sz="1600" dirty="0">
                <a:solidFill>
                  <a:srgbClr val="808080"/>
                </a:solidFill>
                <a:ea typeface="Calibri" panose="020F0502020204030204" pitchFamily="34" charset="0"/>
              </a:rPr>
              <a:t> </a:t>
            </a:r>
            <a:r>
              <a:rPr lang="fr-BE" sz="1600" dirty="0" err="1">
                <a:solidFill>
                  <a:srgbClr val="808080"/>
                </a:solidFill>
                <a:ea typeface="Calibri" panose="020F0502020204030204" pitchFamily="34" charset="0"/>
              </a:rPr>
              <a:t>quality</a:t>
            </a:r>
            <a:r>
              <a:rPr lang="fr-BE" sz="1600" dirty="0">
                <a:solidFill>
                  <a:srgbClr val="808080"/>
                </a:solidFill>
                <a:ea typeface="Calibri" panose="020F0502020204030204" pitchFamily="34" charset="0"/>
              </a:rPr>
              <a:t> </a:t>
            </a:r>
            <a:r>
              <a:rPr lang="fr-BE" sz="1600" dirty="0" err="1">
                <a:solidFill>
                  <a:srgbClr val="808080"/>
                </a:solidFill>
                <a:ea typeface="Calibri" panose="020F0502020204030204" pitchFamily="34" charset="0"/>
              </a:rPr>
              <a:t>education</a:t>
            </a:r>
            <a:r>
              <a:rPr lang="fr-BE" sz="1600" dirty="0">
                <a:solidFill>
                  <a:srgbClr val="808080"/>
                </a:solidFill>
                <a:ea typeface="Calibri" panose="020F0502020204030204" pitchFamily="34" charset="0"/>
              </a:rPr>
              <a:t> and </a:t>
            </a:r>
            <a:r>
              <a:rPr lang="fr-BE" sz="1600" dirty="0" err="1">
                <a:solidFill>
                  <a:srgbClr val="808080"/>
                </a:solidFill>
                <a:ea typeface="Calibri" panose="020F0502020204030204" pitchFamily="34" charset="0"/>
              </a:rPr>
              <a:t>promote</a:t>
            </a:r>
            <a:r>
              <a:rPr lang="fr-BE" sz="1600" dirty="0">
                <a:solidFill>
                  <a:srgbClr val="808080"/>
                </a:solidFill>
                <a:ea typeface="Calibri" panose="020F0502020204030204" pitchFamily="34" charset="0"/>
              </a:rPr>
              <a:t> </a:t>
            </a:r>
            <a:r>
              <a:rPr lang="fr-BE" sz="1600" dirty="0" err="1">
                <a:solidFill>
                  <a:srgbClr val="808080"/>
                </a:solidFill>
                <a:ea typeface="Calibri" panose="020F0502020204030204" pitchFamily="34" charset="0"/>
              </a:rPr>
              <a:t>lifelong</a:t>
            </a:r>
            <a:r>
              <a:rPr lang="fr-BE" sz="1600" dirty="0">
                <a:solidFill>
                  <a:srgbClr val="808080"/>
                </a:solidFill>
                <a:ea typeface="Calibri" panose="020F0502020204030204" pitchFamily="34" charset="0"/>
              </a:rPr>
              <a:t> </a:t>
            </a:r>
            <a:r>
              <a:rPr lang="fr-BE" sz="1600" dirty="0" err="1">
                <a:solidFill>
                  <a:srgbClr val="808080"/>
                </a:solidFill>
                <a:ea typeface="Calibri" panose="020F0502020204030204" pitchFamily="34" charset="0"/>
              </a:rPr>
              <a:t>learning</a:t>
            </a:r>
            <a:r>
              <a:rPr lang="fr-BE" sz="1600" dirty="0">
                <a:solidFill>
                  <a:srgbClr val="808080"/>
                </a:solidFill>
                <a:ea typeface="Calibri" panose="020F0502020204030204" pitchFamily="34" charset="0"/>
              </a:rPr>
              <a:t> </a:t>
            </a:r>
            <a:r>
              <a:rPr lang="fr-BE" sz="1600" dirty="0" err="1">
                <a:solidFill>
                  <a:srgbClr val="808080"/>
                </a:solidFill>
                <a:ea typeface="Calibri" panose="020F0502020204030204" pitchFamily="34" charset="0"/>
              </a:rPr>
              <a:t>opportunities</a:t>
            </a:r>
            <a:r>
              <a:rPr lang="fr-BE" sz="1600" dirty="0">
                <a:solidFill>
                  <a:srgbClr val="808080"/>
                </a:solidFill>
                <a:ea typeface="Calibri" panose="020F0502020204030204" pitchFamily="34" charset="0"/>
              </a:rPr>
              <a:t> for all</a:t>
            </a:r>
            <a:endParaRPr lang="it-IT" sz="1600" dirty="0">
              <a:solidFill>
                <a:srgbClr val="666768"/>
              </a:solidFill>
              <a:ea typeface="Calibri" panose="020F0502020204030204" pitchFamily="34" charset="0"/>
            </a:endParaRPr>
          </a:p>
          <a:p>
            <a:pPr>
              <a:lnSpc>
                <a:spcPct val="115000"/>
              </a:lnSpc>
              <a:spcAft>
                <a:spcPts val="1800"/>
              </a:spcAft>
            </a:pPr>
            <a:r>
              <a:rPr lang="en-GB" sz="1600" u="sng" dirty="0">
                <a:solidFill>
                  <a:srgbClr val="808080"/>
                </a:solidFill>
                <a:ea typeface="Calibri" panose="020F0502020204030204" pitchFamily="34" charset="0"/>
                <a:hlinkClick r:id="rId16"/>
              </a:rPr>
              <a:t>https://sdgs.un.org/goals/goal4</a:t>
            </a:r>
            <a:r>
              <a:rPr lang="en-GB" sz="1600" dirty="0">
                <a:solidFill>
                  <a:srgbClr val="808080"/>
                </a:solidFill>
                <a:ea typeface="Calibri" panose="020F0502020204030204" pitchFamily="34" charset="0"/>
              </a:rPr>
              <a:t> </a:t>
            </a:r>
            <a:endParaRPr lang="it-IT" sz="1600" dirty="0">
              <a:solidFill>
                <a:srgbClr val="666768"/>
              </a:solidFill>
              <a:ea typeface="Calibri" panose="020F0502020204030204" pitchFamily="34" charset="0"/>
            </a:endParaRPr>
          </a:p>
          <a:p>
            <a:pPr>
              <a:lnSpc>
                <a:spcPct val="115000"/>
              </a:lnSpc>
              <a:spcAft>
                <a:spcPts val="0"/>
              </a:spcAft>
            </a:pPr>
            <a:r>
              <a:rPr lang="fr-BE" sz="1600" dirty="0">
                <a:solidFill>
                  <a:srgbClr val="808080"/>
                </a:solidFill>
                <a:ea typeface="Calibri" panose="020F0502020204030204" pitchFamily="34" charset="0"/>
                <a:cs typeface="Open Sans"/>
              </a:rPr>
              <a:t>Compass: Manual for Human </a:t>
            </a:r>
            <a:r>
              <a:rPr lang="fr-BE" sz="1600" dirty="0" err="1">
                <a:solidFill>
                  <a:srgbClr val="808080"/>
                </a:solidFill>
                <a:ea typeface="Calibri" panose="020F0502020204030204" pitchFamily="34" charset="0"/>
                <a:cs typeface="Open Sans"/>
              </a:rPr>
              <a:t>Rights</a:t>
            </a:r>
            <a:r>
              <a:rPr lang="fr-BE" sz="1600" dirty="0">
                <a:solidFill>
                  <a:srgbClr val="808080"/>
                </a:solidFill>
                <a:ea typeface="Calibri" panose="020F0502020204030204" pitchFamily="34" charset="0"/>
                <a:cs typeface="Open Sans"/>
              </a:rPr>
              <a:t> Education </a:t>
            </a:r>
            <a:r>
              <a:rPr lang="fr-BE" sz="1600" dirty="0" err="1">
                <a:solidFill>
                  <a:srgbClr val="808080"/>
                </a:solidFill>
                <a:ea typeface="Calibri" panose="020F0502020204030204" pitchFamily="34" charset="0"/>
                <a:cs typeface="Open Sans"/>
              </a:rPr>
              <a:t>with</a:t>
            </a:r>
            <a:r>
              <a:rPr lang="fr-BE" sz="1600" dirty="0">
                <a:solidFill>
                  <a:srgbClr val="808080"/>
                </a:solidFill>
                <a:ea typeface="Calibri" panose="020F0502020204030204" pitchFamily="34" charset="0"/>
                <a:cs typeface="Open Sans"/>
              </a:rPr>
              <a:t> Young People</a:t>
            </a:r>
            <a:endParaRPr lang="it-IT" sz="1600" dirty="0">
              <a:solidFill>
                <a:srgbClr val="666768"/>
              </a:solidFill>
              <a:ea typeface="Calibri" panose="020F0502020204030204" pitchFamily="34" charset="0"/>
            </a:endParaRPr>
          </a:p>
          <a:p>
            <a:pPr>
              <a:lnSpc>
                <a:spcPct val="115000"/>
              </a:lnSpc>
              <a:spcAft>
                <a:spcPts val="1800"/>
              </a:spcAft>
            </a:pPr>
            <a:r>
              <a:rPr lang="en-GB" sz="1600" u="sng" dirty="0">
                <a:solidFill>
                  <a:srgbClr val="808080"/>
                </a:solidFill>
                <a:ea typeface="Calibri" panose="020F0502020204030204" pitchFamily="34" charset="0"/>
                <a:hlinkClick r:id="rId17"/>
              </a:rPr>
              <a:t>https://www.coe.int/en/web/compass</a:t>
            </a:r>
            <a:r>
              <a:rPr lang="en-GB" sz="1600" dirty="0">
                <a:solidFill>
                  <a:srgbClr val="808080"/>
                </a:solidFill>
                <a:ea typeface="Calibri" panose="020F0502020204030204" pitchFamily="34" charset="0"/>
              </a:rPr>
              <a:t> </a:t>
            </a:r>
          </a:p>
          <a:p>
            <a:pPr>
              <a:lnSpc>
                <a:spcPct val="115000"/>
              </a:lnSpc>
              <a:spcAft>
                <a:spcPts val="1800"/>
              </a:spcAft>
            </a:pPr>
            <a:r>
              <a:rPr lang="en-US" sz="1600" dirty="0">
                <a:solidFill>
                  <a:schemeClr val="tx1">
                    <a:lumMod val="50000"/>
                    <a:lumOff val="50000"/>
                  </a:schemeClr>
                </a:solidFill>
              </a:rPr>
              <a:t>A Guide to Using Participatory Methodologies for Human Rights Education: Facilitation manual</a:t>
            </a:r>
            <a:r>
              <a:rPr lang="en-GB" sz="1600" dirty="0">
                <a:solidFill>
                  <a:schemeClr val="tx1">
                    <a:lumMod val="50000"/>
                    <a:lumOff val="50000"/>
                  </a:schemeClr>
                </a:solidFill>
              </a:rPr>
              <a:t> </a:t>
            </a:r>
            <a:r>
              <a:rPr lang="it-IT" sz="1600" dirty="0">
                <a:solidFill>
                  <a:srgbClr val="666768"/>
                </a:solidFill>
                <a:ea typeface="Calibri" panose="020F0502020204030204" pitchFamily="34" charset="0"/>
                <a:hlinkClick r:id="rId18"/>
              </a:rPr>
              <a:t>https://www.amnesty.org/en/documents/act35/020/2011/en/</a:t>
            </a:r>
            <a:r>
              <a:rPr lang="it-IT" sz="1600" dirty="0">
                <a:solidFill>
                  <a:srgbClr val="666768"/>
                </a:solidFill>
                <a:ea typeface="Calibri" panose="020F0502020204030204" pitchFamily="34" charset="0"/>
              </a:rPr>
              <a:t> </a:t>
            </a:r>
          </a:p>
        </p:txBody>
      </p:sp>
    </p:spTree>
    <p:extLst>
      <p:ext uri="{BB962C8B-B14F-4D97-AF65-F5344CB8AC3E}">
        <p14:creationId xmlns:p14="http://schemas.microsoft.com/office/powerpoint/2010/main" val="3467224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439FDA-29F6-4AE9-BB0D-92DA2AC8782B}"/>
              </a:ext>
            </a:extLst>
          </p:cNvPr>
          <p:cNvSpPr>
            <a:spLocks noGrp="1"/>
          </p:cNvSpPr>
          <p:nvPr>
            <p:ph type="body" sz="quarter" idx="11"/>
          </p:nvPr>
        </p:nvSpPr>
        <p:spPr>
          <a:xfrm>
            <a:off x="6826076" y="3429000"/>
            <a:ext cx="4151647" cy="395563"/>
          </a:xfrm>
        </p:spPr>
        <p:txBody>
          <a:bodyPr/>
          <a:lstStyle/>
          <a:p>
            <a:r>
              <a:rPr lang="en-US" dirty="0" err="1">
                <a:solidFill>
                  <a:schemeClr val="bg1"/>
                </a:solidFill>
                <a:latin typeface="DIN 2014" panose="020B0504020202020204" pitchFamily="34" charset="0"/>
                <a:ea typeface="DIN 2014" panose="020B0504020202020204" pitchFamily="34" charset="0"/>
              </a:rPr>
              <a:t>Obrigado</a:t>
            </a:r>
            <a:r>
              <a:rPr lang="en-US" dirty="0">
                <a:solidFill>
                  <a:schemeClr val="bg1"/>
                </a:solidFill>
                <a:latin typeface="DIN 2014" panose="020B0504020202020204" pitchFamily="34" charset="0"/>
                <a:ea typeface="DIN 2014" panose="020B0504020202020204" pitchFamily="34" charset="0"/>
              </a:rPr>
              <a:t>!
</a:t>
            </a:r>
          </a:p>
        </p:txBody>
      </p:sp>
      <p:sp>
        <p:nvSpPr>
          <p:cNvPr id="12" name="Rectangle 11">
            <a:extLst>
              <a:ext uri="{FF2B5EF4-FFF2-40B4-BE49-F238E27FC236}">
                <a16:creationId xmlns:a16="http://schemas.microsoft.com/office/drawing/2014/main" id="{342D7A71-AED7-4A20-9692-4F32F40C6AB5}"/>
              </a:ext>
            </a:extLst>
          </p:cNvPr>
          <p:cNvSpPr/>
          <p:nvPr/>
        </p:nvSpPr>
        <p:spPr>
          <a:xfrm>
            <a:off x="8679796" y="4162754"/>
            <a:ext cx="750250" cy="46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E879D"/>
              </a:solidFill>
            </a:endParaRPr>
          </a:p>
        </p:txBody>
      </p:sp>
      <p:sp>
        <p:nvSpPr>
          <p:cNvPr id="2" name="TextBox 1">
            <a:extLst>
              <a:ext uri="{FF2B5EF4-FFF2-40B4-BE49-F238E27FC236}">
                <a16:creationId xmlns:a16="http://schemas.microsoft.com/office/drawing/2014/main" id="{18E6B4D6-420B-48D4-A253-C969C5EDD808}"/>
              </a:ext>
            </a:extLst>
          </p:cNvPr>
          <p:cNvSpPr txBox="1"/>
          <p:nvPr/>
        </p:nvSpPr>
        <p:spPr>
          <a:xfrm>
            <a:off x="7391769" y="5268957"/>
            <a:ext cx="4667574" cy="392159"/>
          </a:xfrm>
          <a:prstGeom prst="rect">
            <a:avLst/>
          </a:prstGeom>
          <a:noFill/>
        </p:spPr>
        <p:txBody>
          <a:bodyPr wrap="square" rtlCol="0">
            <a:spAutoFit/>
          </a:bodyPr>
          <a:lstStyle/>
          <a:p>
            <a:pPr indent="-228600" algn="r">
              <a:lnSpc>
                <a:spcPct val="115000"/>
              </a:lnSpc>
              <a:spcAft>
                <a:spcPts val="800"/>
              </a:spcAft>
            </a:pPr>
            <a:r>
              <a:rPr lang="fr-BE" sz="1800" b="1" kern="0" dirty="0" err="1">
                <a:solidFill>
                  <a:schemeClr val="bg1"/>
                </a:solidFill>
                <a:effectLst/>
                <a:latin typeface="DIN 2014" panose="020B0504020202020204" pitchFamily="34" charset="0"/>
                <a:ea typeface="DIN 2014" panose="020B05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Website</a:t>
            </a:r>
            <a:r>
              <a:rPr lang="fr-BE" sz="1800" b="1" kern="0" dirty="0">
                <a:solidFill>
                  <a:schemeClr val="bg1"/>
                </a:solidFill>
                <a:effectLst/>
                <a:latin typeface="DIN 2014" panose="020B0504020202020204" pitchFamily="34" charset="0"/>
                <a:ea typeface="DIN 2014" panose="020B05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https://www.youlead-project.eu/</a:t>
            </a:r>
            <a:endParaRPr lang="el-GR" sz="1800" b="1" kern="0" dirty="0">
              <a:solidFill>
                <a:schemeClr val="bg1"/>
              </a:solidFill>
              <a:effectLst/>
              <a:latin typeface="DIN 2014" panose="020B0504020202020204" pitchFamily="34" charset="0"/>
              <a:ea typeface="DIN 2014" panose="020B05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3E00F58-B8FB-9AE5-15A1-78ACC6B08339}"/>
              </a:ext>
            </a:extLst>
          </p:cNvPr>
          <p:cNvPicPr>
            <a:picLocks noChangeAspect="1"/>
          </p:cNvPicPr>
          <p:nvPr/>
        </p:nvPicPr>
        <p:blipFill>
          <a:blip r:embed="rId3"/>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166F6FE0-8A1D-4D8E-279B-F4A7CC06F3B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F8807D5E-25A4-7C35-1112-1206090FF06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10B79380-1A15-C310-A575-73099A4F548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2BE303BA-AEA7-B14F-970D-9FD3F86AC1D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282DB693-191A-C142-C4B4-62761D2A5D36}"/>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A95721F2-4880-3997-ACDC-322DCCDD5C1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4065CAE3-E6DC-05FC-8F7A-44CAC5D03BC8}"/>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22443936-4AC4-AAB5-888E-C40869CEA786}"/>
              </a:ext>
            </a:extLst>
          </p:cNvPr>
          <p:cNvPicPr/>
          <p:nvPr/>
        </p:nvPicPr>
        <p:blipFill>
          <a:blip r:embed="rId11">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Tree>
    <p:extLst>
      <p:ext uri="{BB962C8B-B14F-4D97-AF65-F5344CB8AC3E}">
        <p14:creationId xmlns:p14="http://schemas.microsoft.com/office/powerpoint/2010/main" val="4242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B2B4B3F-5E88-3FA3-8F9F-C8990D23DECC}"/>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DFEEF4A5-3D08-CC88-A515-48FB7A965ED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4494344D-54F9-5E84-BA76-5439FCE2A2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5732222D-C8B4-6DDD-5B06-959E52E222F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123A9013-330F-7C40-007D-769522E86E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CE5B0242-20FB-D893-0D59-807970C06CA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668844DC-2C60-DF64-4BF0-595C4A0B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923206A9-364E-CE13-BE14-6FF3ECADE44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F6191B77-C2B4-1371-CA74-B9358F97083F}"/>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5" name="Text Placeholder 3">
            <a:extLst>
              <a:ext uri="{FF2B5EF4-FFF2-40B4-BE49-F238E27FC236}">
                <a16:creationId xmlns:a16="http://schemas.microsoft.com/office/drawing/2014/main" id="{9539BB6B-F09E-BF1F-CAEE-21BB3F810A77}"/>
              </a:ext>
            </a:extLst>
          </p:cNvPr>
          <p:cNvSpPr>
            <a:spLocks noGrp="1"/>
          </p:cNvSpPr>
          <p:nvPr>
            <p:ph type="body" sz="quarter" idx="11"/>
          </p:nvPr>
        </p:nvSpPr>
        <p:spPr>
          <a:xfrm>
            <a:off x="3715254" y="901027"/>
            <a:ext cx="4761489" cy="357985"/>
          </a:xfrm>
        </p:spPr>
        <p:txBody>
          <a:bodyPr/>
          <a:lstStyle/>
          <a:p>
            <a:pPr algn="ctr"/>
            <a:r>
              <a:rPr lang="en-US" b="1" dirty="0">
                <a:solidFill>
                  <a:srgbClr val="FFC000"/>
                </a:solidFill>
                <a:latin typeface="DIN 2014" panose="020B0504020202020204" pitchFamily="34" charset="0"/>
              </a:rPr>
              <a:t>PARTICIPAÇÃO ATIVA
</a:t>
            </a:r>
            <a:endParaRPr lang="en-US" b="1" dirty="0">
              <a:solidFill>
                <a:srgbClr val="FFC000"/>
              </a:solidFill>
            </a:endParaRPr>
          </a:p>
        </p:txBody>
      </p:sp>
      <p:sp>
        <p:nvSpPr>
          <p:cNvPr id="4" name="CaixaDeTexto 3">
            <a:extLst>
              <a:ext uri="{FF2B5EF4-FFF2-40B4-BE49-F238E27FC236}">
                <a16:creationId xmlns:a16="http://schemas.microsoft.com/office/drawing/2014/main" id="{A0B27405-2891-C90F-F3C0-97B07DFE3256}"/>
              </a:ext>
            </a:extLst>
          </p:cNvPr>
          <p:cNvSpPr txBox="1"/>
          <p:nvPr/>
        </p:nvSpPr>
        <p:spPr>
          <a:xfrm>
            <a:off x="918069" y="2000332"/>
            <a:ext cx="8078447" cy="738664"/>
          </a:xfrm>
          <a:prstGeom prst="rect">
            <a:avLst/>
          </a:prstGeom>
          <a:noFill/>
        </p:spPr>
        <p:txBody>
          <a:bodyPr wrap="square" rtlCol="0">
            <a:spAutoFit/>
          </a:bodyPr>
          <a:lstStyle/>
          <a:p>
            <a:pPr marR="3810" lvl="0" algn="just">
              <a:lnSpc>
                <a:spcPct val="150000"/>
              </a:lnSpc>
            </a:pPr>
            <a:endParaRPr lang="pt-PT" sz="1600" dirty="0">
              <a:solidFill>
                <a:srgbClr val="666768"/>
              </a:solidFill>
              <a:effectLst/>
              <a:latin typeface="DIN 2014" panose="020B0504020202020204"/>
              <a:ea typeface="Times New Roman" panose="02020603050405020304" pitchFamily="18" charset="0"/>
              <a:cs typeface="Calibri" panose="020F0502020204030204" pitchFamily="34" charset="0"/>
            </a:endParaRPr>
          </a:p>
          <a:p>
            <a:endParaRPr lang="pt-PT" dirty="0">
              <a:solidFill>
                <a:srgbClr val="666768"/>
              </a:solidFill>
            </a:endParaRPr>
          </a:p>
        </p:txBody>
      </p:sp>
      <p:sp>
        <p:nvSpPr>
          <p:cNvPr id="7" name="Rettangolo 6">
            <a:extLst>
              <a:ext uri="{FF2B5EF4-FFF2-40B4-BE49-F238E27FC236}">
                <a16:creationId xmlns:a16="http://schemas.microsoft.com/office/drawing/2014/main" id="{117C308E-5B35-43FC-A07F-83CC787EB344}"/>
              </a:ext>
            </a:extLst>
          </p:cNvPr>
          <p:cNvSpPr/>
          <p:nvPr/>
        </p:nvSpPr>
        <p:spPr>
          <a:xfrm>
            <a:off x="684578" y="1559153"/>
            <a:ext cx="5010073" cy="3693319"/>
          </a:xfrm>
          <a:prstGeom prst="rect">
            <a:avLst/>
          </a:prstGeom>
        </p:spPr>
        <p:txBody>
          <a:bodyPr wrap="square">
            <a:spAutoFit/>
          </a:bodyPr>
          <a:lstStyle/>
          <a:p>
            <a:pPr algn="just"/>
            <a:r>
              <a:rPr lang="en-US" b="1" i="1" dirty="0" err="1">
                <a:solidFill>
                  <a:srgbClr val="C00000"/>
                </a:solidFill>
                <a:latin typeface="DIN 2014" panose="020B0504020202020204"/>
              </a:rPr>
              <a:t>Participação</a:t>
            </a:r>
            <a:r>
              <a:rPr lang="pt-PT" dirty="0">
                <a:solidFill>
                  <a:schemeClr val="bg2">
                    <a:lumMod val="50000"/>
                  </a:schemeClr>
                </a:solidFill>
                <a:latin typeface="DIN 2014" panose="020B0504020202020204"/>
              </a:rPr>
              <a:t>, na vida política e cultural, </a:t>
            </a:r>
            <a:r>
              <a:rPr lang="pt-PT" dirty="0">
                <a:solidFill>
                  <a:srgbClr val="C00000"/>
                </a:solidFill>
                <a:latin typeface="DIN 2014" panose="020B0504020202020204"/>
              </a:rPr>
              <a:t>é um direito humano fundamental</a:t>
            </a:r>
            <a:r>
              <a:rPr lang="pt-PT" dirty="0">
                <a:solidFill>
                  <a:schemeClr val="bg2">
                    <a:lumMod val="50000"/>
                  </a:schemeClr>
                </a:solidFill>
                <a:latin typeface="DIN 2014" panose="020B0504020202020204"/>
              </a:rPr>
              <a:t> reconhecido em vários tratados internacionais em matéria de direitos humanos, incluindo na Declaração Universal dos Direitos Humanos, que prevê o direito de participar no governo e em eleições livres, o direito de participar na vida cultural da comunidade, o direito de reunião pacífica e de associação,  e o direito de se filiar a sindicatos.</a:t>
            </a:r>
          </a:p>
          <a:p>
            <a:pPr algn="just"/>
            <a:r>
              <a:rPr lang="pt-PT" dirty="0">
                <a:solidFill>
                  <a:schemeClr val="bg2">
                    <a:lumMod val="50000"/>
                  </a:schemeClr>
                </a:solidFill>
                <a:latin typeface="DIN 2014" panose="020B0504020202020204"/>
              </a:rPr>
              <a:t> 
A participação é um princípio fundamental dos direitos humanos e uma condição essencial da cidadania democrática efetiva de todas as pessoas.</a:t>
            </a:r>
            <a:endParaRPr lang="it-IT" dirty="0">
              <a:solidFill>
                <a:srgbClr val="808080"/>
              </a:solidFill>
              <a:latin typeface="DIN 2014 Demi"/>
              <a:cs typeface="Times New Roman" panose="02020603050405020304" pitchFamily="18" charset="0"/>
            </a:endParaRPr>
          </a:p>
        </p:txBody>
      </p:sp>
      <p:pic>
        <p:nvPicPr>
          <p:cNvPr id="6" name="Immagine 5">
            <a:extLst>
              <a:ext uri="{FF2B5EF4-FFF2-40B4-BE49-F238E27FC236}">
                <a16:creationId xmlns:a16="http://schemas.microsoft.com/office/drawing/2014/main" id="{7290AB2D-73CA-4971-8396-ADE9F9FCD435}"/>
              </a:ext>
            </a:extLst>
          </p:cNvPr>
          <p:cNvPicPr>
            <a:picLocks noChangeAspect="1"/>
          </p:cNvPicPr>
          <p:nvPr/>
        </p:nvPicPr>
        <p:blipFill>
          <a:blip r:embed="rId11"/>
          <a:stretch>
            <a:fillRect/>
          </a:stretch>
        </p:blipFill>
        <p:spPr>
          <a:xfrm>
            <a:off x="5801983" y="1730974"/>
            <a:ext cx="6171758" cy="3471614"/>
          </a:xfrm>
          <a:prstGeom prst="rect">
            <a:avLst/>
          </a:prstGeom>
        </p:spPr>
      </p:pic>
      <p:sp>
        <p:nvSpPr>
          <p:cNvPr id="8" name="Rettangolo 7">
            <a:extLst>
              <a:ext uri="{FF2B5EF4-FFF2-40B4-BE49-F238E27FC236}">
                <a16:creationId xmlns:a16="http://schemas.microsoft.com/office/drawing/2014/main" id="{424DD3FD-0A14-41B5-8F63-537A76780646}"/>
              </a:ext>
            </a:extLst>
          </p:cNvPr>
          <p:cNvSpPr/>
          <p:nvPr/>
        </p:nvSpPr>
        <p:spPr>
          <a:xfrm>
            <a:off x="2341401" y="5520373"/>
            <a:ext cx="3206647" cy="292388"/>
          </a:xfrm>
          <a:prstGeom prst="rect">
            <a:avLst/>
          </a:prstGeom>
        </p:spPr>
        <p:txBody>
          <a:bodyPr wrap="none">
            <a:spAutoFit/>
          </a:bodyPr>
          <a:lstStyle/>
          <a:p>
            <a:pPr algn="r"/>
            <a:r>
              <a:rPr lang="pt-PT" sz="1300" dirty="0">
                <a:solidFill>
                  <a:schemeClr val="tx1">
                    <a:lumMod val="65000"/>
                    <a:lumOff val="35000"/>
                  </a:schemeClr>
                </a:solidFill>
                <a:latin typeface="DIN 2014" panose="020B0504020202020204"/>
              </a:rPr>
              <a:t>Conselho Europeu: Cidadania e Participação</a:t>
            </a:r>
            <a:endParaRPr lang="it-IT" sz="1300" dirty="0">
              <a:solidFill>
                <a:schemeClr val="tx1">
                  <a:lumMod val="65000"/>
                  <a:lumOff val="35000"/>
                </a:schemeClr>
              </a:solidFill>
              <a:latin typeface="DIN 2014" panose="020B0504020202020204"/>
            </a:endParaRPr>
          </a:p>
        </p:txBody>
      </p:sp>
    </p:spTree>
    <p:extLst>
      <p:ext uri="{BB962C8B-B14F-4D97-AF65-F5344CB8AC3E}">
        <p14:creationId xmlns:p14="http://schemas.microsoft.com/office/powerpoint/2010/main" val="78149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B2B4B3F-5E88-3FA3-8F9F-C8990D23DECC}"/>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DFEEF4A5-3D08-CC88-A515-48FB7A965ED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4494344D-54F9-5E84-BA76-5439FCE2A2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5732222D-C8B4-6DDD-5B06-959E52E222F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123A9013-330F-7C40-007D-769522E86E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CE5B0242-20FB-D893-0D59-807970C06CA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668844DC-2C60-DF64-4BF0-595C4A0B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923206A9-364E-CE13-BE14-6FF3ECADE44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F6191B77-C2B4-1371-CA74-B9358F97083F}"/>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5" name="Text Placeholder 3">
            <a:extLst>
              <a:ext uri="{FF2B5EF4-FFF2-40B4-BE49-F238E27FC236}">
                <a16:creationId xmlns:a16="http://schemas.microsoft.com/office/drawing/2014/main" id="{9539BB6B-F09E-BF1F-CAEE-21BB3F810A77}"/>
              </a:ext>
            </a:extLst>
          </p:cNvPr>
          <p:cNvSpPr>
            <a:spLocks noGrp="1"/>
          </p:cNvSpPr>
          <p:nvPr>
            <p:ph type="body" sz="quarter" idx="11"/>
          </p:nvPr>
        </p:nvSpPr>
        <p:spPr>
          <a:xfrm>
            <a:off x="3715255" y="864164"/>
            <a:ext cx="4761489" cy="357985"/>
          </a:xfrm>
        </p:spPr>
        <p:txBody>
          <a:bodyPr/>
          <a:lstStyle/>
          <a:p>
            <a:pPr algn="ctr"/>
            <a:r>
              <a:rPr lang="en-US" b="1" dirty="0">
                <a:solidFill>
                  <a:srgbClr val="FFC000"/>
                </a:solidFill>
                <a:latin typeface="DIN 2014" panose="020B0504020202020204" pitchFamily="34" charset="0"/>
              </a:rPr>
              <a:t>PARTICIPAÇÃO DOS JOVENS
</a:t>
            </a:r>
            <a:endParaRPr lang="en-US" b="1" dirty="0">
              <a:solidFill>
                <a:srgbClr val="FFC000"/>
              </a:solidFill>
            </a:endParaRPr>
          </a:p>
        </p:txBody>
      </p:sp>
      <p:sp>
        <p:nvSpPr>
          <p:cNvPr id="4" name="CaixaDeTexto 3">
            <a:extLst>
              <a:ext uri="{FF2B5EF4-FFF2-40B4-BE49-F238E27FC236}">
                <a16:creationId xmlns:a16="http://schemas.microsoft.com/office/drawing/2014/main" id="{A0B27405-2891-C90F-F3C0-97B07DFE3256}"/>
              </a:ext>
            </a:extLst>
          </p:cNvPr>
          <p:cNvSpPr txBox="1"/>
          <p:nvPr/>
        </p:nvSpPr>
        <p:spPr>
          <a:xfrm>
            <a:off x="918069" y="2000332"/>
            <a:ext cx="8078447" cy="738664"/>
          </a:xfrm>
          <a:prstGeom prst="rect">
            <a:avLst/>
          </a:prstGeom>
          <a:noFill/>
        </p:spPr>
        <p:txBody>
          <a:bodyPr wrap="square" rtlCol="0">
            <a:spAutoFit/>
          </a:bodyPr>
          <a:lstStyle/>
          <a:p>
            <a:pPr marR="3810" lvl="0" algn="just">
              <a:lnSpc>
                <a:spcPct val="150000"/>
              </a:lnSpc>
            </a:pPr>
            <a:endParaRPr lang="pt-PT" sz="1600" dirty="0">
              <a:solidFill>
                <a:srgbClr val="666768"/>
              </a:solidFill>
              <a:effectLst/>
              <a:latin typeface="DIN 2014" panose="020B0504020202020204"/>
              <a:ea typeface="Times New Roman" panose="02020603050405020304" pitchFamily="18" charset="0"/>
              <a:cs typeface="Calibri" panose="020F0502020204030204" pitchFamily="34" charset="0"/>
            </a:endParaRPr>
          </a:p>
          <a:p>
            <a:endParaRPr lang="pt-PT" dirty="0">
              <a:solidFill>
                <a:srgbClr val="666768"/>
              </a:solidFill>
            </a:endParaRPr>
          </a:p>
        </p:txBody>
      </p:sp>
      <p:sp>
        <p:nvSpPr>
          <p:cNvPr id="7" name="Rettangolo 6">
            <a:extLst>
              <a:ext uri="{FF2B5EF4-FFF2-40B4-BE49-F238E27FC236}">
                <a16:creationId xmlns:a16="http://schemas.microsoft.com/office/drawing/2014/main" id="{117C308E-5B35-43FC-A07F-83CC787EB344}"/>
              </a:ext>
            </a:extLst>
          </p:cNvPr>
          <p:cNvSpPr/>
          <p:nvPr/>
        </p:nvSpPr>
        <p:spPr>
          <a:xfrm>
            <a:off x="303186" y="1559153"/>
            <a:ext cx="5473781" cy="3970318"/>
          </a:xfrm>
          <a:prstGeom prst="rect">
            <a:avLst/>
          </a:prstGeom>
        </p:spPr>
        <p:txBody>
          <a:bodyPr wrap="square">
            <a:spAutoFit/>
          </a:bodyPr>
          <a:lstStyle/>
          <a:p>
            <a:pPr algn="just"/>
            <a:r>
              <a:rPr lang="fr-BE" b="1" i="1" spc="20" dirty="0" err="1">
                <a:solidFill>
                  <a:srgbClr val="C00000"/>
                </a:solidFill>
                <a:latin typeface="DIN 2014" panose="020B0504020202020204"/>
                <a:ea typeface="Calibri" panose="020F0502020204030204" pitchFamily="34" charset="0"/>
                <a:cs typeface="Arial" panose="020B0604020202020204" pitchFamily="34" charset="0"/>
              </a:rPr>
              <a:t>Participação</a:t>
            </a:r>
            <a:r>
              <a:rPr lang="fr-BE" spc="20" dirty="0">
                <a:solidFill>
                  <a:srgbClr val="808080"/>
                </a:solidFill>
                <a:latin typeface="DIN 2014" panose="020B0504020202020204"/>
                <a:ea typeface="Calibri" panose="020F0502020204030204" pitchFamily="34" charset="0"/>
                <a:cs typeface="Arial" panose="020B0604020202020204" pitchFamily="34" charset="0"/>
              </a:rPr>
              <a:t> </a:t>
            </a:r>
            <a:r>
              <a:rPr lang="pt-PT" spc="20" dirty="0">
                <a:solidFill>
                  <a:schemeClr val="tx1">
                    <a:lumMod val="65000"/>
                    <a:lumOff val="35000"/>
                  </a:schemeClr>
                </a:solidFill>
                <a:latin typeface="DIN 2014" panose="020B0504020202020204"/>
                <a:ea typeface="Calibri" panose="020F0502020204030204" pitchFamily="34" charset="0"/>
                <a:cs typeface="Arial" panose="020B0604020202020204" pitchFamily="34" charset="0"/>
              </a:rPr>
              <a:t>é também um direito dos jovens: 
A </a:t>
            </a:r>
            <a:r>
              <a:rPr lang="pt-PT" dirty="0">
                <a:solidFill>
                  <a:srgbClr val="C00000"/>
                </a:solidFill>
                <a:latin typeface="DIN 2014" panose="020B0504020202020204"/>
              </a:rPr>
              <a:t>Convenção sobre os Direitos da Criança </a:t>
            </a:r>
            <a:r>
              <a:rPr lang="pt-PT" dirty="0">
                <a:solidFill>
                  <a:schemeClr val="tx1">
                    <a:lumMod val="65000"/>
                    <a:lumOff val="35000"/>
                  </a:schemeClr>
                </a:solidFill>
                <a:latin typeface="DIN 2014" panose="020B0504020202020204"/>
              </a:rPr>
              <a:t>afirma que as crianças (todas as pessoas com menos de dezoito anos), aquando tomadas de decisões que as afetam, têm </a:t>
            </a:r>
            <a:r>
              <a:rPr lang="pt-PT" b="1" dirty="0">
                <a:solidFill>
                  <a:schemeClr val="tx1">
                    <a:lumMod val="65000"/>
                    <a:lumOff val="35000"/>
                  </a:schemeClr>
                </a:solidFill>
                <a:latin typeface="DIN 2014" panose="020B0504020202020204"/>
              </a:rPr>
              <a:t>o direito de fazer ouvir a sua voz</a:t>
            </a:r>
            <a:r>
              <a:rPr lang="pt-PT" dirty="0">
                <a:solidFill>
                  <a:schemeClr val="tx1">
                    <a:lumMod val="65000"/>
                    <a:lumOff val="35000"/>
                  </a:schemeClr>
                </a:solidFill>
                <a:latin typeface="DIN 2014" panose="020B0504020202020204"/>
              </a:rPr>
              <a:t>, tendo as suas opiniões o devido peso, de acordo com a idade e maturidade da criança.</a:t>
            </a:r>
          </a:p>
          <a:p>
            <a:pPr algn="just"/>
            <a:r>
              <a:rPr lang="pt-PT" dirty="0">
                <a:solidFill>
                  <a:schemeClr val="tx1">
                    <a:lumMod val="65000"/>
                    <a:lumOff val="35000"/>
                  </a:schemeClr>
                </a:solidFill>
                <a:latin typeface="DIN 2014" panose="020B0504020202020204"/>
              </a:rPr>
              <a:t>
</a:t>
            </a:r>
            <a:r>
              <a:rPr lang="pt-PT" b="1" dirty="0">
                <a:solidFill>
                  <a:schemeClr val="tx1">
                    <a:lumMod val="65000"/>
                    <a:lumOff val="35000"/>
                  </a:schemeClr>
                </a:solidFill>
                <a:latin typeface="DIN 2014" panose="020B0504020202020204"/>
              </a:rPr>
              <a:t>Têm o direito de se expressar livremente</a:t>
            </a:r>
            <a:r>
              <a:rPr lang="pt-PT" dirty="0">
                <a:solidFill>
                  <a:schemeClr val="tx1">
                    <a:lumMod val="65000"/>
                    <a:lumOff val="35000"/>
                  </a:schemeClr>
                </a:solidFill>
                <a:latin typeface="DIN 2014" panose="020B0504020202020204"/>
              </a:rPr>
              <a:t>,</a:t>
            </a:r>
            <a:r>
              <a:rPr lang="pt-PT" b="1" dirty="0">
                <a:solidFill>
                  <a:schemeClr val="tx1">
                    <a:lumMod val="65000"/>
                    <a:lumOff val="35000"/>
                  </a:schemeClr>
                </a:solidFill>
                <a:latin typeface="DIN 2014" panose="020B0504020202020204"/>
              </a:rPr>
              <a:t> </a:t>
            </a:r>
            <a:r>
              <a:rPr lang="pt-PT" dirty="0">
                <a:solidFill>
                  <a:schemeClr val="tx1">
                    <a:lumMod val="65000"/>
                    <a:lumOff val="35000"/>
                  </a:schemeClr>
                </a:solidFill>
                <a:latin typeface="DIN 2014" panose="020B0504020202020204"/>
              </a:rPr>
              <a:t>de receber e partilhar informações. A Convenção reconhece o potencial das crianças para influenciar a tomada de decisões que lhes dizem respeito, para partilharem pontos de vista e, assim, participarem como cidadãos e </a:t>
            </a:r>
            <a:r>
              <a:rPr lang="pt-PT" b="1" dirty="0">
                <a:solidFill>
                  <a:schemeClr val="tx1">
                    <a:lumMod val="65000"/>
                    <a:lumOff val="35000"/>
                  </a:schemeClr>
                </a:solidFill>
                <a:latin typeface="DIN 2014" panose="020B0504020202020204"/>
              </a:rPr>
              <a:t>agentes da mudança</a:t>
            </a:r>
            <a:r>
              <a:rPr lang="pt-PT" dirty="0">
                <a:solidFill>
                  <a:schemeClr val="tx1">
                    <a:lumMod val="65000"/>
                    <a:lumOff val="35000"/>
                  </a:schemeClr>
                </a:solidFill>
                <a:latin typeface="DIN 2014" panose="020B0504020202020204"/>
              </a:rPr>
              <a:t>.</a:t>
            </a:r>
            <a:endParaRPr lang="en-US" b="1" dirty="0">
              <a:solidFill>
                <a:schemeClr val="tx1">
                  <a:lumMod val="65000"/>
                  <a:lumOff val="35000"/>
                </a:schemeClr>
              </a:solidFill>
              <a:latin typeface="DIN 2014" panose="020B0504020202020204"/>
            </a:endParaRPr>
          </a:p>
        </p:txBody>
      </p:sp>
      <p:pic>
        <p:nvPicPr>
          <p:cNvPr id="11" name="Immagine 10">
            <a:extLst>
              <a:ext uri="{FF2B5EF4-FFF2-40B4-BE49-F238E27FC236}">
                <a16:creationId xmlns:a16="http://schemas.microsoft.com/office/drawing/2014/main" id="{E41C7AF6-F0A7-42A5-B134-E206D595F384}"/>
              </a:ext>
            </a:extLst>
          </p:cNvPr>
          <p:cNvPicPr>
            <a:picLocks noChangeAspect="1"/>
          </p:cNvPicPr>
          <p:nvPr/>
        </p:nvPicPr>
        <p:blipFill>
          <a:blip r:embed="rId11"/>
          <a:stretch>
            <a:fillRect/>
          </a:stretch>
        </p:blipFill>
        <p:spPr>
          <a:xfrm>
            <a:off x="5900386" y="1752600"/>
            <a:ext cx="5956439" cy="3352800"/>
          </a:xfrm>
          <a:prstGeom prst="rect">
            <a:avLst/>
          </a:prstGeom>
        </p:spPr>
      </p:pic>
      <p:sp>
        <p:nvSpPr>
          <p:cNvPr id="6" name="Rettangolo 7">
            <a:extLst>
              <a:ext uri="{FF2B5EF4-FFF2-40B4-BE49-F238E27FC236}">
                <a16:creationId xmlns:a16="http://schemas.microsoft.com/office/drawing/2014/main" id="{69E908AA-FB6E-F912-2AEA-155E05E7A0FA}"/>
              </a:ext>
            </a:extLst>
          </p:cNvPr>
          <p:cNvSpPr/>
          <p:nvPr/>
        </p:nvSpPr>
        <p:spPr>
          <a:xfrm>
            <a:off x="2570320" y="5521148"/>
            <a:ext cx="3206647" cy="292388"/>
          </a:xfrm>
          <a:prstGeom prst="rect">
            <a:avLst/>
          </a:prstGeom>
        </p:spPr>
        <p:txBody>
          <a:bodyPr wrap="none">
            <a:spAutoFit/>
          </a:bodyPr>
          <a:lstStyle/>
          <a:p>
            <a:pPr algn="r"/>
            <a:r>
              <a:rPr lang="pt-PT" sz="1300" dirty="0">
                <a:solidFill>
                  <a:schemeClr val="tx1">
                    <a:lumMod val="65000"/>
                    <a:lumOff val="35000"/>
                  </a:schemeClr>
                </a:solidFill>
                <a:latin typeface="DIN 2014" panose="020B0504020202020204"/>
              </a:rPr>
              <a:t>Conselho Europeu: Cidadania e Participação</a:t>
            </a:r>
            <a:endParaRPr lang="it-IT" sz="1300" dirty="0">
              <a:solidFill>
                <a:schemeClr val="tx1">
                  <a:lumMod val="65000"/>
                  <a:lumOff val="35000"/>
                </a:schemeClr>
              </a:solidFill>
              <a:latin typeface="DIN 2014" panose="020B0504020202020204"/>
            </a:endParaRPr>
          </a:p>
        </p:txBody>
      </p:sp>
    </p:spTree>
    <p:extLst>
      <p:ext uri="{BB962C8B-B14F-4D97-AF65-F5344CB8AC3E}">
        <p14:creationId xmlns:p14="http://schemas.microsoft.com/office/powerpoint/2010/main" val="2029654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1CECD-1401-46C0-B9AA-AFA85D6FE087}"/>
              </a:ext>
            </a:extLst>
          </p:cNvPr>
          <p:cNvSpPr>
            <a:spLocks noGrp="1"/>
          </p:cNvSpPr>
          <p:nvPr>
            <p:ph sz="quarter" idx="12"/>
          </p:nvPr>
        </p:nvSpPr>
        <p:spPr>
          <a:xfrm>
            <a:off x="743122" y="2304192"/>
            <a:ext cx="4962525" cy="1700777"/>
          </a:xfrm>
        </p:spPr>
        <p:txBody>
          <a:bodyPr/>
          <a:lstStyle/>
          <a:p>
            <a:pPr marL="0" indent="0" algn="just">
              <a:buNone/>
            </a:pPr>
            <a:r>
              <a:rPr lang="pt-PT" sz="3400" dirty="0">
                <a:solidFill>
                  <a:schemeClr val="accent2"/>
                </a:solidFill>
                <a:latin typeface="DIN 2014" panose="020B0504020202020204"/>
                <a:ea typeface="DIN 2014" panose="020B0504020202020204" pitchFamily="34" charset="0"/>
              </a:rPr>
              <a:t>Agora é a tua vez!</a:t>
            </a:r>
          </a:p>
          <a:p>
            <a:pPr marL="0" indent="0" algn="just">
              <a:buNone/>
            </a:pPr>
            <a:r>
              <a:rPr lang="pt-PT" sz="3400" dirty="0">
                <a:solidFill>
                  <a:schemeClr val="accent2"/>
                </a:solidFill>
                <a:latin typeface="DIN 2014" panose="020B0504020202020204"/>
                <a:ea typeface="DIN 2014" panose="020B0504020202020204" pitchFamily="34" charset="0"/>
              </a:rPr>
              <a:t> 
</a:t>
            </a:r>
            <a:r>
              <a:rPr lang="pt-PT" sz="3400" b="1" dirty="0">
                <a:solidFill>
                  <a:srgbClr val="C00000"/>
                </a:solidFill>
                <a:latin typeface="DIN 2014" panose="020B0504020202020204"/>
                <a:ea typeface="DIN 2014" panose="020B0504020202020204" pitchFamily="34" charset="0"/>
              </a:rPr>
              <a:t>Tenta desenvolver o teu próprio PROJETO DE DIREITOS HUMANOS!</a:t>
            </a:r>
            <a:endParaRPr lang="en-US" sz="3400" b="1" dirty="0">
              <a:solidFill>
                <a:srgbClr val="C00000"/>
              </a:solidFill>
              <a:latin typeface="DIN 2014" panose="020B0504020202020204"/>
            </a:endParaRPr>
          </a:p>
        </p:txBody>
      </p:sp>
      <p:pic>
        <p:nvPicPr>
          <p:cNvPr id="34" name="Picture 33">
            <a:extLst>
              <a:ext uri="{FF2B5EF4-FFF2-40B4-BE49-F238E27FC236}">
                <a16:creationId xmlns:a16="http://schemas.microsoft.com/office/drawing/2014/main" id="{FB2B4B3F-5E88-3FA3-8F9F-C8990D23DECC}"/>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DFEEF4A5-3D08-CC88-A515-48FB7A965ED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4494344D-54F9-5E84-BA76-5439FCE2A2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5732222D-C8B4-6DDD-5B06-959E52E222F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123A9013-330F-7C40-007D-769522E86E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CE5B0242-20FB-D893-0D59-807970C06CA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668844DC-2C60-DF64-4BF0-595C4A0B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923206A9-364E-CE13-BE14-6FF3ECADE44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F6191B77-C2B4-1371-CA74-B9358F97083F}"/>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5" name="Text Placeholder 3">
            <a:extLst>
              <a:ext uri="{FF2B5EF4-FFF2-40B4-BE49-F238E27FC236}">
                <a16:creationId xmlns:a16="http://schemas.microsoft.com/office/drawing/2014/main" id="{9539BB6B-F09E-BF1F-CAEE-21BB3F810A77}"/>
              </a:ext>
            </a:extLst>
          </p:cNvPr>
          <p:cNvSpPr>
            <a:spLocks noGrp="1"/>
          </p:cNvSpPr>
          <p:nvPr>
            <p:ph type="body" sz="quarter" idx="11"/>
          </p:nvPr>
        </p:nvSpPr>
        <p:spPr>
          <a:xfrm>
            <a:off x="694905" y="1164308"/>
            <a:ext cx="9485564" cy="509310"/>
          </a:xfrm>
        </p:spPr>
        <p:txBody>
          <a:bodyPr/>
          <a:lstStyle/>
          <a:p>
            <a:pPr algn="ctr"/>
            <a:r>
              <a:rPr lang="en-US" sz="3000" b="1" dirty="0">
                <a:solidFill>
                  <a:srgbClr val="FFC000"/>
                </a:solidFill>
                <a:latin typeface="DIN 2014" panose="020B0504020202020204" pitchFamily="34" charset="0"/>
                <a:ea typeface="DIN 2014" panose="020B0504020202020204" pitchFamily="34" charset="0"/>
              </a:rPr>
              <a:t>ATIVIDADE DE APRENDIZAGEM 3
</a:t>
            </a:r>
          </a:p>
        </p:txBody>
      </p:sp>
      <p:pic>
        <p:nvPicPr>
          <p:cNvPr id="19" name="Picture 6" descr="http://www.acinews.it/web/wp-content/uploads/2014/08/start_sign.jpg">
            <a:extLst>
              <a:ext uri="{FF2B5EF4-FFF2-40B4-BE49-F238E27FC236}">
                <a16:creationId xmlns:a16="http://schemas.microsoft.com/office/drawing/2014/main" id="{1825F4D8-D89D-4CB6-B364-2E216C7B46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90403" y="1794051"/>
            <a:ext cx="5505279" cy="412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440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1CECD-1401-46C0-B9AA-AFA85D6FE087}"/>
              </a:ext>
            </a:extLst>
          </p:cNvPr>
          <p:cNvSpPr>
            <a:spLocks noGrp="1"/>
          </p:cNvSpPr>
          <p:nvPr>
            <p:ph sz="quarter" idx="12"/>
          </p:nvPr>
        </p:nvSpPr>
        <p:spPr>
          <a:xfrm>
            <a:off x="575445" y="2457533"/>
            <a:ext cx="4826000" cy="3352800"/>
          </a:xfrm>
        </p:spPr>
        <p:txBody>
          <a:bodyPr/>
          <a:lstStyle/>
          <a:p>
            <a:endParaRPr lang="en-US" dirty="0"/>
          </a:p>
          <a:p>
            <a:endParaRPr lang="en-US" dirty="0"/>
          </a:p>
        </p:txBody>
      </p:sp>
      <p:pic>
        <p:nvPicPr>
          <p:cNvPr id="34" name="Picture 33">
            <a:extLst>
              <a:ext uri="{FF2B5EF4-FFF2-40B4-BE49-F238E27FC236}">
                <a16:creationId xmlns:a16="http://schemas.microsoft.com/office/drawing/2014/main" id="{FB2B4B3F-5E88-3FA3-8F9F-C8990D23DECC}"/>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DFEEF4A5-3D08-CC88-A515-48FB7A965ED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4494344D-54F9-5E84-BA76-5439FCE2A2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5732222D-C8B4-6DDD-5B06-959E52E222F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123A9013-330F-7C40-007D-769522E86E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CE5B0242-20FB-D893-0D59-807970C06CA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668844DC-2C60-DF64-4BF0-595C4A0B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923206A9-364E-CE13-BE14-6FF3ECADE44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F6191B77-C2B4-1371-CA74-B9358F97083F}"/>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3" name="Text Placeholder 3">
            <a:extLst>
              <a:ext uri="{FF2B5EF4-FFF2-40B4-BE49-F238E27FC236}">
                <a16:creationId xmlns:a16="http://schemas.microsoft.com/office/drawing/2014/main" id="{A91171C5-7E9D-D59B-120A-08FD60CE6CF4}"/>
              </a:ext>
            </a:extLst>
          </p:cNvPr>
          <p:cNvSpPr txBox="1">
            <a:spLocks/>
          </p:cNvSpPr>
          <p:nvPr/>
        </p:nvSpPr>
        <p:spPr>
          <a:xfrm>
            <a:off x="3614346" y="888083"/>
            <a:ext cx="4761489" cy="357985"/>
          </a:xfrm>
          <a:prstGeom prst="rect">
            <a:avLst/>
          </a:prstGeom>
        </p:spPr>
        <p:txBody>
          <a:bodyPr/>
          <a:lstStyle>
            <a:lvl1pPr marL="0" indent="0" algn="l" defTabSz="914400" rtl="0" eaLnBrk="1" latinLnBrk="0" hangingPunct="1">
              <a:lnSpc>
                <a:spcPct val="90000"/>
              </a:lnSpc>
              <a:spcBef>
                <a:spcPts val="1000"/>
              </a:spcBef>
              <a:buFont typeface="Arial"/>
              <a:buNone/>
              <a:defRPr sz="2000" b="0" kern="1200" cap="none" spc="0" baseline="0">
                <a:solidFill>
                  <a:schemeClr val="tx1"/>
                </a:solidFill>
                <a:latin typeface="+mn-lt"/>
                <a:ea typeface="Roboto Slab"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b="1" dirty="0">
                <a:solidFill>
                  <a:srgbClr val="FFC000"/>
                </a:solidFill>
                <a:latin typeface="DIN 2014" panose="020B0504020202020204" pitchFamily="34" charset="0"/>
                <a:ea typeface="DIN 2014" panose="020B0504020202020204" pitchFamily="34" charset="0"/>
              </a:rPr>
              <a:t>COMO PARTICIPAR?
</a:t>
            </a:r>
            <a:endParaRPr lang="en-US" sz="2400" b="1" dirty="0"/>
          </a:p>
        </p:txBody>
      </p:sp>
      <p:sp>
        <p:nvSpPr>
          <p:cNvPr id="4" name="Rettangolo 3">
            <a:extLst>
              <a:ext uri="{FF2B5EF4-FFF2-40B4-BE49-F238E27FC236}">
                <a16:creationId xmlns:a16="http://schemas.microsoft.com/office/drawing/2014/main" id="{711A48D1-60D6-4988-9989-5B545D3B9425}"/>
              </a:ext>
            </a:extLst>
          </p:cNvPr>
          <p:cNvSpPr/>
          <p:nvPr/>
        </p:nvSpPr>
        <p:spPr>
          <a:xfrm>
            <a:off x="483819" y="1582340"/>
            <a:ext cx="11022544" cy="3693319"/>
          </a:xfrm>
          <a:prstGeom prst="rect">
            <a:avLst/>
          </a:prstGeom>
        </p:spPr>
        <p:txBody>
          <a:bodyPr wrap="square">
            <a:spAutoFit/>
          </a:bodyPr>
          <a:lstStyle/>
          <a:p>
            <a:pPr marL="342900" indent="-342900" algn="just">
              <a:buClr>
                <a:schemeClr val="accent2"/>
              </a:buClr>
              <a:buFont typeface="Wingdings" panose="05000000000000000000" pitchFamily="2" charset="2"/>
              <a:buChar char="ü"/>
            </a:pPr>
            <a:r>
              <a:rPr lang="pt-PT" dirty="0">
                <a:solidFill>
                  <a:srgbClr val="666768"/>
                </a:solidFill>
                <a:latin typeface="DIN 2014" panose="020B0504020202020204"/>
              </a:rPr>
              <a:t>Encontra maneiras criativas de partilhar informações e reflexões que emergem de atividades e discussões com amigos, familiares e a comunidade local.
</a:t>
            </a:r>
            <a:r>
              <a:rPr lang="it-IT" dirty="0">
                <a:solidFill>
                  <a:srgbClr val="666768"/>
                </a:solidFill>
                <a:latin typeface="DIN 2014" panose="020B0504020202020204"/>
              </a:rPr>
              <a:t>Debate.
</a:t>
            </a:r>
            <a:r>
              <a:rPr lang="pt-PT" dirty="0">
                <a:solidFill>
                  <a:srgbClr val="666768"/>
                </a:solidFill>
                <a:latin typeface="DIN 2014" panose="020B0504020202020204"/>
              </a:rPr>
              <a:t>Cria cartazes e </a:t>
            </a:r>
            <a:r>
              <a:rPr lang="pt-PT" i="1" dirty="0" err="1">
                <a:solidFill>
                  <a:srgbClr val="666768"/>
                </a:solidFill>
                <a:latin typeface="DIN 2014" panose="020B0504020202020204"/>
              </a:rPr>
              <a:t>banners</a:t>
            </a:r>
            <a:r>
              <a:rPr lang="pt-PT" dirty="0">
                <a:solidFill>
                  <a:srgbClr val="666768"/>
                </a:solidFill>
                <a:latin typeface="DIN 2014" panose="020B0504020202020204"/>
              </a:rPr>
              <a:t> para chamar a atenção para um determinado assunto.
Cria um folheto informativo sobre uma questão social e distribuí-lo fora na escola, na rua ou porta a porta</a:t>
            </a:r>
            <a:r>
              <a:rPr lang="en-US" dirty="0">
                <a:solidFill>
                  <a:srgbClr val="666768"/>
                </a:solidFill>
                <a:latin typeface="DIN 2014" panose="020B0504020202020204"/>
              </a:rPr>
              <a:t>.</a:t>
            </a:r>
          </a:p>
          <a:p>
            <a:pPr marL="342900" indent="-342900" algn="just">
              <a:buClr>
                <a:schemeClr val="accent2"/>
              </a:buClr>
              <a:buFont typeface="Wingdings" panose="05000000000000000000" pitchFamily="2" charset="2"/>
              <a:buChar char="ü"/>
            </a:pPr>
            <a:r>
              <a:rPr lang="pt-PT" dirty="0">
                <a:solidFill>
                  <a:srgbClr val="666768"/>
                </a:solidFill>
                <a:latin typeface="DIN 2014" panose="020B0504020202020204"/>
              </a:rPr>
              <a:t>Escreve um artigo para o jornal da tua escola ou para o teu jornal local.
Organiza uma exposição, um debate público ou uma marcha sobre um tema específico e convida amigos e familiares para participar.
Encontra um filme sobre direitos humanos e organiza um debate no final.
Encena uma performance sobre o tema discutido, convida amigos, familiares e a tua comunidade para participar e assistir.
Cria um programa de rádio e pede à emissora local para transmiti-lo.
Escreve uma música ou um musical ou inventa uma dança que explora um tema relativo aos direitos humanos.</a:t>
            </a:r>
            <a:endParaRPr lang="it-IT" dirty="0">
              <a:solidFill>
                <a:srgbClr val="666768"/>
              </a:solidFill>
              <a:latin typeface="DIN 2014" panose="020B0504020202020204"/>
            </a:endParaRPr>
          </a:p>
        </p:txBody>
      </p:sp>
      <p:sp>
        <p:nvSpPr>
          <p:cNvPr id="5" name="Rettangolo 4">
            <a:extLst>
              <a:ext uri="{FF2B5EF4-FFF2-40B4-BE49-F238E27FC236}">
                <a16:creationId xmlns:a16="http://schemas.microsoft.com/office/drawing/2014/main" id="{AE6BDFD0-09AC-4D32-A116-6B6EEBFC25CE}"/>
              </a:ext>
            </a:extLst>
          </p:cNvPr>
          <p:cNvSpPr/>
          <p:nvPr/>
        </p:nvSpPr>
        <p:spPr>
          <a:xfrm>
            <a:off x="4106318" y="5727711"/>
            <a:ext cx="7950737" cy="276999"/>
          </a:xfrm>
          <a:prstGeom prst="rect">
            <a:avLst/>
          </a:prstGeom>
        </p:spPr>
        <p:txBody>
          <a:bodyPr wrap="square">
            <a:spAutoFit/>
          </a:bodyPr>
          <a:lstStyle/>
          <a:p>
            <a:r>
              <a:rPr lang="en-US" sz="1200" dirty="0">
                <a:solidFill>
                  <a:schemeClr val="tx1">
                    <a:lumMod val="50000"/>
                    <a:lumOff val="50000"/>
                  </a:schemeClr>
                </a:solidFill>
              </a:rPr>
              <a:t>Amnesty International: “A Guide to Using Participatory Methodologies for Human Rights Education: Facilitation manual”</a:t>
            </a:r>
            <a:r>
              <a:rPr lang="en-GB" sz="1200" dirty="0">
                <a:solidFill>
                  <a:schemeClr val="tx1">
                    <a:lumMod val="50000"/>
                    <a:lumOff val="50000"/>
                  </a:schemeClr>
                </a:solidFill>
              </a:rPr>
              <a:t> </a:t>
            </a:r>
            <a:endParaRPr lang="it-IT" sz="1200" dirty="0"/>
          </a:p>
        </p:txBody>
      </p:sp>
    </p:spTree>
    <p:extLst>
      <p:ext uri="{BB962C8B-B14F-4D97-AF65-F5344CB8AC3E}">
        <p14:creationId xmlns:p14="http://schemas.microsoft.com/office/powerpoint/2010/main" val="3959272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1CECD-1401-46C0-B9AA-AFA85D6FE087}"/>
              </a:ext>
            </a:extLst>
          </p:cNvPr>
          <p:cNvSpPr>
            <a:spLocks noGrp="1"/>
          </p:cNvSpPr>
          <p:nvPr>
            <p:ph sz="quarter" idx="12"/>
          </p:nvPr>
        </p:nvSpPr>
        <p:spPr>
          <a:xfrm>
            <a:off x="575445" y="2457533"/>
            <a:ext cx="4826000" cy="3352800"/>
          </a:xfrm>
        </p:spPr>
        <p:txBody>
          <a:bodyPr/>
          <a:lstStyle/>
          <a:p>
            <a:endParaRPr lang="en-US" dirty="0"/>
          </a:p>
          <a:p>
            <a:endParaRPr lang="en-US" dirty="0"/>
          </a:p>
        </p:txBody>
      </p:sp>
      <p:pic>
        <p:nvPicPr>
          <p:cNvPr id="34" name="Picture 33">
            <a:extLst>
              <a:ext uri="{FF2B5EF4-FFF2-40B4-BE49-F238E27FC236}">
                <a16:creationId xmlns:a16="http://schemas.microsoft.com/office/drawing/2014/main" id="{FB2B4B3F-5E88-3FA3-8F9F-C8990D23DECC}"/>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DFEEF4A5-3D08-CC88-A515-48FB7A965ED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4494344D-54F9-5E84-BA76-5439FCE2A2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5732222D-C8B4-6DDD-5B06-959E52E222F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123A9013-330F-7C40-007D-769522E86E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CE5B0242-20FB-D893-0D59-807970C06CA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668844DC-2C60-DF64-4BF0-595C4A0B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923206A9-364E-CE13-BE14-6FF3ECADE44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F6191B77-C2B4-1371-CA74-B9358F97083F}"/>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3" name="Text Placeholder 3">
            <a:extLst>
              <a:ext uri="{FF2B5EF4-FFF2-40B4-BE49-F238E27FC236}">
                <a16:creationId xmlns:a16="http://schemas.microsoft.com/office/drawing/2014/main" id="{A91171C5-7E9D-D59B-120A-08FD60CE6CF4}"/>
              </a:ext>
            </a:extLst>
          </p:cNvPr>
          <p:cNvSpPr txBox="1">
            <a:spLocks/>
          </p:cNvSpPr>
          <p:nvPr/>
        </p:nvSpPr>
        <p:spPr>
          <a:xfrm>
            <a:off x="1939401" y="917104"/>
            <a:ext cx="8375953" cy="357985"/>
          </a:xfrm>
          <a:prstGeom prst="rect">
            <a:avLst/>
          </a:prstGeom>
        </p:spPr>
        <p:txBody>
          <a:bodyPr/>
          <a:lstStyle>
            <a:lvl1pPr marL="0" indent="0" algn="l" defTabSz="914400" rtl="0" eaLnBrk="1" latinLnBrk="0" hangingPunct="1">
              <a:lnSpc>
                <a:spcPct val="90000"/>
              </a:lnSpc>
              <a:spcBef>
                <a:spcPts val="1000"/>
              </a:spcBef>
              <a:buFont typeface="Arial"/>
              <a:buNone/>
              <a:defRPr sz="2000" b="0" kern="1200" cap="none" spc="0" baseline="0">
                <a:solidFill>
                  <a:schemeClr val="tx1"/>
                </a:solidFill>
                <a:latin typeface="+mn-lt"/>
                <a:ea typeface="Roboto Slab"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pt-PT" b="1" dirty="0">
                <a:solidFill>
                  <a:srgbClr val="FFC000"/>
                </a:solidFill>
                <a:latin typeface="DIN 2014" panose="020B0504020202020204" pitchFamily="34" charset="0"/>
                <a:ea typeface="DIN 2014" panose="020B0504020202020204" pitchFamily="34" charset="0"/>
              </a:rPr>
              <a:t>DOCUMENTAÇÃO E COMUNICAÇÃO DE VIOLAÇÕES DOS DIREITOS HUMANOS
</a:t>
            </a:r>
            <a:endParaRPr lang="en-US" sz="2400" b="1" dirty="0">
              <a:solidFill>
                <a:srgbClr val="FFC000"/>
              </a:solidFill>
            </a:endParaRPr>
          </a:p>
        </p:txBody>
      </p:sp>
      <p:sp>
        <p:nvSpPr>
          <p:cNvPr id="5" name="Rettangolo 4">
            <a:extLst>
              <a:ext uri="{FF2B5EF4-FFF2-40B4-BE49-F238E27FC236}">
                <a16:creationId xmlns:a16="http://schemas.microsoft.com/office/drawing/2014/main" id="{BB886D2E-B0CB-4AC2-BFC4-2E1AA87760C8}"/>
              </a:ext>
            </a:extLst>
          </p:cNvPr>
          <p:cNvSpPr/>
          <p:nvPr/>
        </p:nvSpPr>
        <p:spPr>
          <a:xfrm>
            <a:off x="497043" y="1322797"/>
            <a:ext cx="6233677" cy="4247317"/>
          </a:xfrm>
          <a:prstGeom prst="rect">
            <a:avLst/>
          </a:prstGeom>
        </p:spPr>
        <p:txBody>
          <a:bodyPr wrap="square">
            <a:spAutoFit/>
          </a:bodyPr>
          <a:lstStyle/>
          <a:p>
            <a:pPr marL="342900" indent="-342900" algn="just">
              <a:buClr>
                <a:schemeClr val="accent2"/>
              </a:buClr>
              <a:buFont typeface="Wingdings" panose="05000000000000000000" pitchFamily="2" charset="2"/>
              <a:buChar char="ü"/>
            </a:pPr>
            <a:r>
              <a:rPr lang="pt-PT" dirty="0">
                <a:solidFill>
                  <a:srgbClr val="666768"/>
                </a:solidFill>
                <a:latin typeface="DIN 2014" panose="020B0504020202020204"/>
              </a:rPr>
              <a:t>Está com atenção a situações na tua comunidade (por exemplo, nas ruas, nos transportes públicos, em hospitais, lojas ou centros comerciais, na escola, no trabalho) em que os direitos de algumas pessoas possam estar a ser violados. Observa também as reações das pessoas à volta.
Tira fotografias, vídeos e torna-os públicos </a:t>
            </a:r>
            <a:r>
              <a:rPr lang="it-IT" dirty="0">
                <a:solidFill>
                  <a:srgbClr val="666768"/>
                </a:solidFill>
                <a:latin typeface="DIN 2014" panose="020B0504020202020204"/>
              </a:rPr>
              <a:t>(no Instagram, Facebook, YouTube). Tendo sempre em consideração a privacidade das pesssoas. </a:t>
            </a:r>
          </a:p>
          <a:p>
            <a:pPr marL="342900" indent="-342900" algn="just">
              <a:buClr>
                <a:schemeClr val="accent2"/>
              </a:buClr>
              <a:buFont typeface="Wingdings" panose="05000000000000000000" pitchFamily="2" charset="2"/>
              <a:buChar char="ü"/>
            </a:pPr>
            <a:r>
              <a:rPr lang="pt-PT" dirty="0">
                <a:solidFill>
                  <a:srgbClr val="666768"/>
                </a:solidFill>
                <a:latin typeface="DIN 2014" panose="020B0504020202020204"/>
              </a:rPr>
              <a:t>Desenha retratos dessas violações dos direitos humanos identificadas e/ou possíveis soluções. Expõem esses desenhos.
Realiza uma investigação na escola ou na tua vizinhança. Torna públicos os resultados através de uma conferência de imprensa ou nos meios de comunicação locais.
Escreve artigos ou editoriais para jornais locais ou nacionais.</a:t>
            </a:r>
            <a:endParaRPr lang="it-IT" dirty="0">
              <a:solidFill>
                <a:srgbClr val="666768"/>
              </a:solidFill>
              <a:latin typeface="DIN 2014" panose="020B0504020202020204"/>
            </a:endParaRPr>
          </a:p>
        </p:txBody>
      </p:sp>
      <p:sp>
        <p:nvSpPr>
          <p:cNvPr id="7" name="Rettangolo 6">
            <a:extLst>
              <a:ext uri="{FF2B5EF4-FFF2-40B4-BE49-F238E27FC236}">
                <a16:creationId xmlns:a16="http://schemas.microsoft.com/office/drawing/2014/main" id="{63F18913-406A-4891-8EA4-4709E874C5CE}"/>
              </a:ext>
            </a:extLst>
          </p:cNvPr>
          <p:cNvSpPr/>
          <p:nvPr/>
        </p:nvSpPr>
        <p:spPr>
          <a:xfrm>
            <a:off x="497043" y="5737236"/>
            <a:ext cx="7788853" cy="276999"/>
          </a:xfrm>
          <a:prstGeom prst="rect">
            <a:avLst/>
          </a:prstGeom>
        </p:spPr>
        <p:txBody>
          <a:bodyPr wrap="square">
            <a:spAutoFit/>
          </a:bodyPr>
          <a:lstStyle/>
          <a:p>
            <a:r>
              <a:rPr lang="en-US" sz="1200" dirty="0">
                <a:solidFill>
                  <a:schemeClr val="tx1">
                    <a:lumMod val="50000"/>
                    <a:lumOff val="50000"/>
                  </a:schemeClr>
                </a:solidFill>
              </a:rPr>
              <a:t>Amnesty International: “A Guide to Using Participatory Methodologies for Human Rights Education: Facilitation manual”</a:t>
            </a:r>
            <a:r>
              <a:rPr lang="en-GB" sz="1200" dirty="0">
                <a:solidFill>
                  <a:schemeClr val="tx1">
                    <a:lumMod val="50000"/>
                    <a:lumOff val="50000"/>
                  </a:schemeClr>
                </a:solidFill>
              </a:rPr>
              <a:t> </a:t>
            </a:r>
            <a:endParaRPr lang="it-IT" sz="1200" dirty="0"/>
          </a:p>
        </p:txBody>
      </p:sp>
      <p:pic>
        <p:nvPicPr>
          <p:cNvPr id="6" name="Immagine 5">
            <a:extLst>
              <a:ext uri="{FF2B5EF4-FFF2-40B4-BE49-F238E27FC236}">
                <a16:creationId xmlns:a16="http://schemas.microsoft.com/office/drawing/2014/main" id="{ADD4B8EB-E4E4-407B-A85D-9B108B4A644C}"/>
              </a:ext>
            </a:extLst>
          </p:cNvPr>
          <p:cNvPicPr>
            <a:picLocks noChangeAspect="1"/>
          </p:cNvPicPr>
          <p:nvPr/>
        </p:nvPicPr>
        <p:blipFill>
          <a:blip r:embed="rId11"/>
          <a:stretch>
            <a:fillRect/>
          </a:stretch>
        </p:blipFill>
        <p:spPr>
          <a:xfrm>
            <a:off x="6830111" y="1839193"/>
            <a:ext cx="5029200" cy="3352800"/>
          </a:xfrm>
          <a:prstGeom prst="rect">
            <a:avLst/>
          </a:prstGeom>
        </p:spPr>
      </p:pic>
    </p:spTree>
    <p:extLst>
      <p:ext uri="{BB962C8B-B14F-4D97-AF65-F5344CB8AC3E}">
        <p14:creationId xmlns:p14="http://schemas.microsoft.com/office/powerpoint/2010/main" val="3895090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1CECD-1401-46C0-B9AA-AFA85D6FE087}"/>
              </a:ext>
            </a:extLst>
          </p:cNvPr>
          <p:cNvSpPr>
            <a:spLocks noGrp="1"/>
          </p:cNvSpPr>
          <p:nvPr>
            <p:ph sz="quarter" idx="12"/>
          </p:nvPr>
        </p:nvSpPr>
        <p:spPr>
          <a:xfrm>
            <a:off x="575445" y="2457533"/>
            <a:ext cx="4826000" cy="3352800"/>
          </a:xfrm>
        </p:spPr>
        <p:txBody>
          <a:bodyPr/>
          <a:lstStyle/>
          <a:p>
            <a:endParaRPr lang="en-US" dirty="0"/>
          </a:p>
          <a:p>
            <a:endParaRPr lang="en-US" dirty="0"/>
          </a:p>
        </p:txBody>
      </p:sp>
      <p:pic>
        <p:nvPicPr>
          <p:cNvPr id="34" name="Picture 33">
            <a:extLst>
              <a:ext uri="{FF2B5EF4-FFF2-40B4-BE49-F238E27FC236}">
                <a16:creationId xmlns:a16="http://schemas.microsoft.com/office/drawing/2014/main" id="{FB2B4B3F-5E88-3FA3-8F9F-C8990D23DECC}"/>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DFEEF4A5-3D08-CC88-A515-48FB7A965ED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4494344D-54F9-5E84-BA76-5439FCE2A2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5732222D-C8B4-6DDD-5B06-959E52E222F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123A9013-330F-7C40-007D-769522E86E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CE5B0242-20FB-D893-0D59-807970C06CA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668844DC-2C60-DF64-4BF0-595C4A0B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923206A9-364E-CE13-BE14-6FF3ECADE44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F6191B77-C2B4-1371-CA74-B9358F97083F}"/>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3" name="Text Placeholder 3">
            <a:extLst>
              <a:ext uri="{FF2B5EF4-FFF2-40B4-BE49-F238E27FC236}">
                <a16:creationId xmlns:a16="http://schemas.microsoft.com/office/drawing/2014/main" id="{A91171C5-7E9D-D59B-120A-08FD60CE6CF4}"/>
              </a:ext>
            </a:extLst>
          </p:cNvPr>
          <p:cNvSpPr txBox="1">
            <a:spLocks/>
          </p:cNvSpPr>
          <p:nvPr/>
        </p:nvSpPr>
        <p:spPr>
          <a:xfrm>
            <a:off x="473948" y="1090451"/>
            <a:ext cx="11588143" cy="370206"/>
          </a:xfrm>
          <a:prstGeom prst="rect">
            <a:avLst/>
          </a:prstGeom>
        </p:spPr>
        <p:txBody>
          <a:bodyPr/>
          <a:lstStyle>
            <a:lvl1pPr marL="0" indent="0" algn="l" defTabSz="914400" rtl="0" eaLnBrk="1" latinLnBrk="0" hangingPunct="1">
              <a:lnSpc>
                <a:spcPct val="90000"/>
              </a:lnSpc>
              <a:spcBef>
                <a:spcPts val="1000"/>
              </a:spcBef>
              <a:buFont typeface="Arial"/>
              <a:buNone/>
              <a:defRPr sz="2000" b="0" kern="1200" cap="none" spc="0" baseline="0">
                <a:solidFill>
                  <a:schemeClr val="tx1"/>
                </a:solidFill>
                <a:latin typeface="+mn-lt"/>
                <a:ea typeface="Roboto Slab"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pt-PT" b="1" dirty="0">
                <a:solidFill>
                  <a:srgbClr val="FFC000"/>
                </a:solidFill>
                <a:latin typeface="DIN 2014" panose="020B0504020202020204"/>
              </a:rPr>
              <a:t>ENVOLVER A TUA COMUNIDADE - A NÍVEL LOCAL OU TAMBÉM INTERNACIONAL
</a:t>
            </a:r>
            <a:endParaRPr lang="en-US" b="1" dirty="0">
              <a:solidFill>
                <a:srgbClr val="666768"/>
              </a:solidFill>
              <a:latin typeface="DIN 2014" panose="020B0504020202020204"/>
            </a:endParaRPr>
          </a:p>
        </p:txBody>
      </p:sp>
      <p:sp>
        <p:nvSpPr>
          <p:cNvPr id="5" name="Rettangolo 4">
            <a:extLst>
              <a:ext uri="{FF2B5EF4-FFF2-40B4-BE49-F238E27FC236}">
                <a16:creationId xmlns:a16="http://schemas.microsoft.com/office/drawing/2014/main" id="{BB886D2E-B0CB-4AC2-BFC4-2E1AA87760C8}"/>
              </a:ext>
            </a:extLst>
          </p:cNvPr>
          <p:cNvSpPr/>
          <p:nvPr/>
        </p:nvSpPr>
        <p:spPr>
          <a:xfrm>
            <a:off x="575445" y="2032716"/>
            <a:ext cx="5936791" cy="3139321"/>
          </a:xfrm>
          <a:prstGeom prst="rect">
            <a:avLst/>
          </a:prstGeom>
        </p:spPr>
        <p:txBody>
          <a:bodyPr wrap="square">
            <a:spAutoFit/>
          </a:bodyPr>
          <a:lstStyle/>
          <a:p>
            <a:pPr marL="342900" indent="-342900" algn="just">
              <a:buClr>
                <a:schemeClr val="accent2"/>
              </a:buClr>
              <a:buFont typeface="Wingdings" panose="05000000000000000000" pitchFamily="2" charset="2"/>
              <a:buChar char="ü"/>
            </a:pPr>
            <a:r>
              <a:rPr lang="pt-PT" dirty="0">
                <a:solidFill>
                  <a:srgbClr val="666768"/>
                </a:solidFill>
                <a:latin typeface="DIN 2014" panose="020B0504020202020204"/>
              </a:rPr>
              <a:t>Estabelece um grupo de direitos humanos na escola ou na comunidade.
Estabelece um grupo de discussão na Internet (por exemplo, um grupo do Facebook) e, se possível, envolve pessoas de diferentes países.
Cria um blog ou um site para divulgar o teu trabalho com o grupo de direitos humanos.
Assina petições e divulga-as. </a:t>
            </a:r>
            <a:endParaRPr lang="en-US" dirty="0">
              <a:solidFill>
                <a:srgbClr val="666768"/>
              </a:solidFill>
              <a:latin typeface="DIN 2014" panose="020B0504020202020204"/>
            </a:endParaRPr>
          </a:p>
          <a:p>
            <a:pPr marL="342900" indent="-342900" algn="just">
              <a:buClr>
                <a:schemeClr val="accent2"/>
              </a:buClr>
              <a:buFont typeface="Wingdings" panose="05000000000000000000" pitchFamily="2" charset="2"/>
              <a:buChar char="ü"/>
            </a:pPr>
            <a:r>
              <a:rPr lang="pt-PT" dirty="0">
                <a:solidFill>
                  <a:srgbClr val="666768"/>
                </a:solidFill>
                <a:latin typeface="DIN 2014" panose="020B0504020202020204"/>
              </a:rPr>
              <a:t>Contacta as administrações públicas locais e chama a sua atenção para questões específicas em matéria de direitos humanos.</a:t>
            </a:r>
            <a:endParaRPr lang="it-IT" dirty="0">
              <a:solidFill>
                <a:srgbClr val="666768"/>
              </a:solidFill>
              <a:latin typeface="DIN 2014" panose="020B0504020202020204"/>
            </a:endParaRPr>
          </a:p>
        </p:txBody>
      </p:sp>
      <p:sp>
        <p:nvSpPr>
          <p:cNvPr id="4" name="Rettangolo 3">
            <a:extLst>
              <a:ext uri="{FF2B5EF4-FFF2-40B4-BE49-F238E27FC236}">
                <a16:creationId xmlns:a16="http://schemas.microsoft.com/office/drawing/2014/main" id="{DAC101E9-8958-4DC5-AA42-3604F38B4B15}"/>
              </a:ext>
            </a:extLst>
          </p:cNvPr>
          <p:cNvSpPr/>
          <p:nvPr/>
        </p:nvSpPr>
        <p:spPr>
          <a:xfrm>
            <a:off x="538121" y="5593300"/>
            <a:ext cx="9348887" cy="276999"/>
          </a:xfrm>
          <a:prstGeom prst="rect">
            <a:avLst/>
          </a:prstGeom>
        </p:spPr>
        <p:txBody>
          <a:bodyPr wrap="square">
            <a:spAutoFit/>
          </a:bodyPr>
          <a:lstStyle/>
          <a:p>
            <a:r>
              <a:rPr lang="en-US" sz="1200" dirty="0">
                <a:solidFill>
                  <a:schemeClr val="tx1">
                    <a:lumMod val="50000"/>
                    <a:lumOff val="50000"/>
                  </a:schemeClr>
                </a:solidFill>
              </a:rPr>
              <a:t>Amnesty International: “A Guide to Using Participatory Methodologies for Human Rights Education: Facilitation manual”</a:t>
            </a:r>
            <a:r>
              <a:rPr lang="en-GB" sz="1200" dirty="0">
                <a:solidFill>
                  <a:schemeClr val="tx1">
                    <a:lumMod val="50000"/>
                    <a:lumOff val="50000"/>
                  </a:schemeClr>
                </a:solidFill>
              </a:rPr>
              <a:t> </a:t>
            </a:r>
            <a:endParaRPr lang="it-IT" sz="1200" dirty="0"/>
          </a:p>
        </p:txBody>
      </p:sp>
      <p:pic>
        <p:nvPicPr>
          <p:cNvPr id="7" name="Immagine 6">
            <a:extLst>
              <a:ext uri="{FF2B5EF4-FFF2-40B4-BE49-F238E27FC236}">
                <a16:creationId xmlns:a16="http://schemas.microsoft.com/office/drawing/2014/main" id="{D24B4069-380C-4A22-A438-1ACB19BCB2CE}"/>
              </a:ext>
            </a:extLst>
          </p:cNvPr>
          <p:cNvPicPr>
            <a:picLocks noChangeAspect="1"/>
          </p:cNvPicPr>
          <p:nvPr/>
        </p:nvPicPr>
        <p:blipFill>
          <a:blip r:embed="rId11"/>
          <a:stretch>
            <a:fillRect/>
          </a:stretch>
        </p:blipFill>
        <p:spPr>
          <a:xfrm>
            <a:off x="6902534" y="1922318"/>
            <a:ext cx="4963051" cy="3308397"/>
          </a:xfrm>
          <a:prstGeom prst="rect">
            <a:avLst/>
          </a:prstGeom>
        </p:spPr>
      </p:pic>
    </p:spTree>
    <p:extLst>
      <p:ext uri="{BB962C8B-B14F-4D97-AF65-F5344CB8AC3E}">
        <p14:creationId xmlns:p14="http://schemas.microsoft.com/office/powerpoint/2010/main" val="2866238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B2B4B3F-5E88-3FA3-8F9F-C8990D23DECC}"/>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DFEEF4A5-3D08-CC88-A515-48FB7A965ED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4494344D-54F9-5E84-BA76-5439FCE2A2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5732222D-C8B4-6DDD-5B06-959E52E222F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123A9013-330F-7C40-007D-769522E86E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CE5B0242-20FB-D893-0D59-807970C06CA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668844DC-2C60-DF64-4BF0-595C4A0B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923206A9-364E-CE13-BE14-6FF3ECADE44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F6191B77-C2B4-1371-CA74-B9358F97083F}"/>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16" name="Text Placeholder 5">
            <a:extLst>
              <a:ext uri="{FF2B5EF4-FFF2-40B4-BE49-F238E27FC236}">
                <a16:creationId xmlns:a16="http://schemas.microsoft.com/office/drawing/2014/main" id="{332B65F6-6D04-4B53-B6E5-296E67A91998}"/>
              </a:ext>
            </a:extLst>
          </p:cNvPr>
          <p:cNvSpPr txBox="1">
            <a:spLocks/>
          </p:cNvSpPr>
          <p:nvPr/>
        </p:nvSpPr>
        <p:spPr>
          <a:xfrm>
            <a:off x="395864" y="933255"/>
            <a:ext cx="11198458" cy="5233614"/>
          </a:xfrm>
          <a:prstGeom prst="rect">
            <a:avLst/>
          </a:prstGeom>
        </p:spPr>
        <p:txBody>
          <a:bodyPr/>
          <a:lstStyle>
            <a:lvl1pPr marL="228600" indent="-228600" algn="l" defTabSz="914400" rtl="0" eaLnBrk="1" latinLnBrk="0" hangingPunct="1">
              <a:lnSpc>
                <a:spcPct val="90000"/>
              </a:lnSpc>
              <a:spcBef>
                <a:spcPts val="1000"/>
              </a:spcBef>
              <a:buFont typeface="Arial"/>
              <a:buChar char="•"/>
              <a:defRPr sz="18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600" kern="1200">
                <a:solidFill>
                  <a:schemeClr val="tx1">
                    <a:lumMod val="75000"/>
                    <a:lumOff val="25000"/>
                  </a:schemeClr>
                </a:solidFill>
                <a:latin typeface="Arial Nova Light" panose="020B03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50000"/>
              </a:lnSpc>
              <a:spcBef>
                <a:spcPts val="0"/>
              </a:spcBef>
            </a:pPr>
            <a:endParaRPr lang="pt-PT" sz="1050" dirty="0">
              <a:solidFill>
                <a:srgbClr val="666768"/>
              </a:solidFill>
              <a:effectLst/>
              <a:latin typeface="+mn-lt"/>
              <a:ea typeface="Calibri" panose="020F0502020204030204" pitchFamily="34" charset="0"/>
            </a:endParaRPr>
          </a:p>
        </p:txBody>
      </p:sp>
      <p:sp>
        <p:nvSpPr>
          <p:cNvPr id="3" name="Rettangolo 2">
            <a:extLst>
              <a:ext uri="{FF2B5EF4-FFF2-40B4-BE49-F238E27FC236}">
                <a16:creationId xmlns:a16="http://schemas.microsoft.com/office/drawing/2014/main" id="{C480A842-87B0-46BB-8D87-441759407846}"/>
              </a:ext>
            </a:extLst>
          </p:cNvPr>
          <p:cNvSpPr/>
          <p:nvPr/>
        </p:nvSpPr>
        <p:spPr>
          <a:xfrm>
            <a:off x="840892" y="2208292"/>
            <a:ext cx="10532668" cy="2625719"/>
          </a:xfrm>
          <a:prstGeom prst="rect">
            <a:avLst/>
          </a:prstGeom>
        </p:spPr>
        <p:txBody>
          <a:bodyPr wrap="square" numCol="1">
            <a:spAutoFit/>
          </a:bodyPr>
          <a:lstStyle/>
          <a:p>
            <a:endParaRPr lang="it-IT" sz="2000" dirty="0">
              <a:latin typeface="DIN 2014" panose="020B0504020202020204"/>
            </a:endParaRPr>
          </a:p>
          <a:p>
            <a:endParaRPr lang="it-IT" dirty="0">
              <a:latin typeface="DIN 2014" panose="020B0504020202020204"/>
            </a:endParaRPr>
          </a:p>
          <a:p>
            <a:r>
              <a:rPr lang="it-IT" dirty="0" err="1">
                <a:solidFill>
                  <a:schemeClr val="tx1">
                    <a:lumMod val="50000"/>
                    <a:lumOff val="50000"/>
                  </a:schemeClr>
                </a:solidFill>
                <a:latin typeface="DIN 2014" panose="020B0504020202020204"/>
                <a:hlinkClick r:id="rId11"/>
              </a:rPr>
              <a:t>Compass</a:t>
            </a:r>
            <a:r>
              <a:rPr lang="it-IT" dirty="0">
                <a:solidFill>
                  <a:schemeClr val="tx1">
                    <a:lumMod val="50000"/>
                    <a:lumOff val="50000"/>
                  </a:schemeClr>
                </a:solidFill>
                <a:latin typeface="DIN 2014" panose="020B0504020202020204"/>
                <a:hlinkClick r:id="rId11"/>
              </a:rPr>
              <a:t>: </a:t>
            </a:r>
            <a:r>
              <a:rPr lang="it-IT" dirty="0" err="1">
                <a:solidFill>
                  <a:schemeClr val="tx1">
                    <a:lumMod val="50000"/>
                    <a:lumOff val="50000"/>
                  </a:schemeClr>
                </a:solidFill>
                <a:latin typeface="DIN 2014" panose="020B0504020202020204"/>
                <a:hlinkClick r:id="rId11"/>
              </a:rPr>
              <a:t>Citizenship</a:t>
            </a:r>
            <a:r>
              <a:rPr lang="it-IT" dirty="0">
                <a:solidFill>
                  <a:schemeClr val="tx1">
                    <a:lumMod val="50000"/>
                    <a:lumOff val="50000"/>
                  </a:schemeClr>
                </a:solidFill>
                <a:latin typeface="DIN 2014" panose="020B0504020202020204"/>
                <a:hlinkClick r:id="rId11"/>
              </a:rPr>
              <a:t> and Participation</a:t>
            </a:r>
            <a:endParaRPr lang="it-IT" dirty="0">
              <a:solidFill>
                <a:schemeClr val="tx1">
                  <a:lumMod val="50000"/>
                  <a:lumOff val="50000"/>
                </a:schemeClr>
              </a:solidFill>
              <a:latin typeface="DIN 2014" panose="020B0504020202020204"/>
            </a:endParaRPr>
          </a:p>
          <a:p>
            <a:pPr algn="just">
              <a:lnSpc>
                <a:spcPct val="115000"/>
              </a:lnSpc>
              <a:spcAft>
                <a:spcPts val="0"/>
              </a:spcAft>
            </a:pPr>
            <a:endParaRPr lang="it-IT" dirty="0">
              <a:solidFill>
                <a:srgbClr val="666768"/>
              </a:solidFill>
              <a:latin typeface="DIN 2014" panose="020B0504020202020204"/>
              <a:ea typeface="Calibri" panose="020F0502020204030204" pitchFamily="34" charset="0"/>
            </a:endParaRPr>
          </a:p>
          <a:p>
            <a:pPr algn="just">
              <a:lnSpc>
                <a:spcPct val="115000"/>
              </a:lnSpc>
              <a:spcAft>
                <a:spcPts val="0"/>
              </a:spcAft>
            </a:pPr>
            <a:r>
              <a:rPr lang="fr-BE" dirty="0">
                <a:solidFill>
                  <a:srgbClr val="808080"/>
                </a:solidFill>
                <a:latin typeface="DIN 2014" panose="020B0504020202020204"/>
                <a:ea typeface="Calibri" panose="020F0502020204030204" pitchFamily="34" charset="0"/>
                <a:cs typeface="Open Sans"/>
                <a:hlinkClick r:id="rId12"/>
              </a:rPr>
              <a:t>Compass: Manual for Human </a:t>
            </a:r>
            <a:r>
              <a:rPr lang="fr-BE" dirty="0" err="1">
                <a:solidFill>
                  <a:srgbClr val="808080"/>
                </a:solidFill>
                <a:latin typeface="DIN 2014" panose="020B0504020202020204"/>
                <a:ea typeface="Calibri" panose="020F0502020204030204" pitchFamily="34" charset="0"/>
                <a:cs typeface="Open Sans"/>
                <a:hlinkClick r:id="rId12"/>
              </a:rPr>
              <a:t>Rights</a:t>
            </a:r>
            <a:r>
              <a:rPr lang="fr-BE" dirty="0">
                <a:solidFill>
                  <a:srgbClr val="808080"/>
                </a:solidFill>
                <a:latin typeface="DIN 2014" panose="020B0504020202020204"/>
                <a:ea typeface="Calibri" panose="020F0502020204030204" pitchFamily="34" charset="0"/>
                <a:cs typeface="Open Sans"/>
                <a:hlinkClick r:id="rId12"/>
              </a:rPr>
              <a:t> Education </a:t>
            </a:r>
            <a:r>
              <a:rPr lang="fr-BE" dirty="0" err="1">
                <a:solidFill>
                  <a:srgbClr val="808080"/>
                </a:solidFill>
                <a:latin typeface="DIN 2014" panose="020B0504020202020204"/>
                <a:ea typeface="Calibri" panose="020F0502020204030204" pitchFamily="34" charset="0"/>
                <a:cs typeface="Open Sans"/>
                <a:hlinkClick r:id="rId12"/>
              </a:rPr>
              <a:t>with</a:t>
            </a:r>
            <a:r>
              <a:rPr lang="fr-BE" dirty="0">
                <a:solidFill>
                  <a:srgbClr val="808080"/>
                </a:solidFill>
                <a:latin typeface="DIN 2014" panose="020B0504020202020204"/>
                <a:ea typeface="Calibri" panose="020F0502020204030204" pitchFamily="34" charset="0"/>
                <a:cs typeface="Open Sans"/>
                <a:hlinkClick r:id="rId12"/>
              </a:rPr>
              <a:t> Young People</a:t>
            </a:r>
            <a:endParaRPr lang="fr-BE" dirty="0">
              <a:solidFill>
                <a:srgbClr val="808080"/>
              </a:solidFill>
              <a:latin typeface="DIN 2014" panose="020B0504020202020204"/>
              <a:ea typeface="Calibri" panose="020F0502020204030204" pitchFamily="34" charset="0"/>
              <a:cs typeface="Open Sans"/>
            </a:endParaRPr>
          </a:p>
          <a:p>
            <a:pPr algn="just">
              <a:lnSpc>
                <a:spcPct val="115000"/>
              </a:lnSpc>
              <a:spcAft>
                <a:spcPts val="0"/>
              </a:spcAft>
            </a:pPr>
            <a:endParaRPr lang="it-IT" dirty="0">
              <a:solidFill>
                <a:srgbClr val="666768"/>
              </a:solidFill>
              <a:latin typeface="DIN 2014" panose="020B0504020202020204"/>
              <a:ea typeface="Calibri" panose="020F0502020204030204" pitchFamily="34" charset="0"/>
            </a:endParaRPr>
          </a:p>
          <a:p>
            <a:pPr>
              <a:lnSpc>
                <a:spcPct val="115000"/>
              </a:lnSpc>
              <a:spcAft>
                <a:spcPts val="1800"/>
              </a:spcAft>
            </a:pPr>
            <a:r>
              <a:rPr lang="en-US" dirty="0">
                <a:solidFill>
                  <a:schemeClr val="tx1">
                    <a:lumMod val="50000"/>
                    <a:lumOff val="50000"/>
                  </a:schemeClr>
                </a:solidFill>
                <a:latin typeface="DIN 2014" panose="020B0504020202020204"/>
                <a:hlinkClick r:id="rId13"/>
              </a:rPr>
              <a:t>A Guide to Using Participatory Methodologies for Human Rights Education: Facilitation manual</a:t>
            </a:r>
            <a:endParaRPr lang="en-GB" dirty="0">
              <a:solidFill>
                <a:srgbClr val="808080"/>
              </a:solidFill>
              <a:latin typeface="DIN 2014" panose="020B0504020202020204"/>
              <a:ea typeface="Calibri" panose="020F0502020204030204" pitchFamily="34" charset="0"/>
            </a:endParaRPr>
          </a:p>
          <a:p>
            <a:pPr algn="just">
              <a:lnSpc>
                <a:spcPct val="115000"/>
              </a:lnSpc>
              <a:spcAft>
                <a:spcPts val="0"/>
              </a:spcAft>
            </a:pPr>
            <a:endParaRPr lang="it-IT" sz="1000" dirty="0">
              <a:solidFill>
                <a:srgbClr val="666768"/>
              </a:solidFill>
              <a:latin typeface="DIN 2014" panose="020B0504020202020204"/>
              <a:ea typeface="Calibri" panose="020F0502020204030204" pitchFamily="34" charset="0"/>
            </a:endParaRPr>
          </a:p>
        </p:txBody>
      </p:sp>
      <p:sp>
        <p:nvSpPr>
          <p:cNvPr id="17" name="Text Placeholder 2">
            <a:extLst>
              <a:ext uri="{FF2B5EF4-FFF2-40B4-BE49-F238E27FC236}">
                <a16:creationId xmlns:a16="http://schemas.microsoft.com/office/drawing/2014/main" id="{F8EA1526-6CFB-4484-AE74-B068B3727749}"/>
              </a:ext>
            </a:extLst>
          </p:cNvPr>
          <p:cNvSpPr>
            <a:spLocks noGrp="1"/>
          </p:cNvSpPr>
          <p:nvPr>
            <p:ph type="body" sz="quarter" idx="11"/>
          </p:nvPr>
        </p:nvSpPr>
        <p:spPr>
          <a:xfrm>
            <a:off x="814810" y="1624119"/>
            <a:ext cx="9046115" cy="500486"/>
          </a:xfrm>
          <a:solidFill>
            <a:srgbClr val="FFC000"/>
          </a:solidFill>
        </p:spPr>
        <p:txBody>
          <a:bodyPr anchor="ctr"/>
          <a:lstStyle/>
          <a:p>
            <a:r>
              <a:rPr lang="en-US" b="1" dirty="0">
                <a:solidFill>
                  <a:schemeClr val="bg1"/>
                </a:solidFill>
                <a:latin typeface="DIN 2014" panose="020B0504020202020204" pitchFamily="34" charset="0"/>
                <a:ea typeface="DIN 2014" panose="020B0504020202020204" pitchFamily="34" charset="0"/>
              </a:rPr>
              <a:t>LINKS ÚTEIS</a:t>
            </a:r>
          </a:p>
        </p:txBody>
      </p:sp>
      <p:sp>
        <p:nvSpPr>
          <p:cNvPr id="4" name="Freccia destra rientrata 3">
            <a:extLst>
              <a:ext uri="{FF2B5EF4-FFF2-40B4-BE49-F238E27FC236}">
                <a16:creationId xmlns:a16="http://schemas.microsoft.com/office/drawing/2014/main" id="{14DA24F8-B483-4250-BBF3-99A6896AF4E8}"/>
              </a:ext>
            </a:extLst>
          </p:cNvPr>
          <p:cNvSpPr/>
          <p:nvPr/>
        </p:nvSpPr>
        <p:spPr>
          <a:xfrm>
            <a:off x="8066035" y="1372622"/>
            <a:ext cx="2643253" cy="1003479"/>
          </a:xfrm>
          <a:prstGeom prst="notch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21661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1CECD-1401-46C0-B9AA-AFA85D6FE087}"/>
              </a:ext>
            </a:extLst>
          </p:cNvPr>
          <p:cNvSpPr>
            <a:spLocks noGrp="1"/>
          </p:cNvSpPr>
          <p:nvPr>
            <p:ph sz="quarter" idx="12"/>
          </p:nvPr>
        </p:nvSpPr>
        <p:spPr>
          <a:xfrm>
            <a:off x="575445" y="2457533"/>
            <a:ext cx="4826000" cy="3352800"/>
          </a:xfrm>
        </p:spPr>
        <p:txBody>
          <a:bodyPr/>
          <a:lstStyle/>
          <a:p>
            <a:endParaRPr lang="en-US" dirty="0"/>
          </a:p>
          <a:p>
            <a:pPr marL="0" indent="0">
              <a:buNone/>
            </a:pPr>
            <a:endParaRPr lang="en-US" dirty="0"/>
          </a:p>
        </p:txBody>
      </p:sp>
      <p:pic>
        <p:nvPicPr>
          <p:cNvPr id="34" name="Picture 33">
            <a:extLst>
              <a:ext uri="{FF2B5EF4-FFF2-40B4-BE49-F238E27FC236}">
                <a16:creationId xmlns:a16="http://schemas.microsoft.com/office/drawing/2014/main" id="{FB2B4B3F-5E88-3FA3-8F9F-C8990D23DECC}"/>
              </a:ext>
            </a:extLst>
          </p:cNvPr>
          <p:cNvPicPr>
            <a:picLocks noChangeAspect="1"/>
          </p:cNvPicPr>
          <p:nvPr/>
        </p:nvPicPr>
        <p:blipFill>
          <a:blip r:embed="rId2"/>
          <a:stretch>
            <a:fillRect/>
          </a:stretch>
        </p:blipFill>
        <p:spPr>
          <a:xfrm>
            <a:off x="0" y="82265"/>
            <a:ext cx="2614558" cy="1139884"/>
          </a:xfrm>
          <a:prstGeom prst="rect">
            <a:avLst/>
          </a:prstGeom>
        </p:spPr>
      </p:pic>
      <p:pic>
        <p:nvPicPr>
          <p:cNvPr id="14" name="Picture 13">
            <a:extLst>
              <a:ext uri="{FF2B5EF4-FFF2-40B4-BE49-F238E27FC236}">
                <a16:creationId xmlns:a16="http://schemas.microsoft.com/office/drawing/2014/main" id="{DFEEF4A5-3D08-CC88-A515-48FB7A965ED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2497" y="6147337"/>
            <a:ext cx="2466975" cy="516890"/>
          </a:xfrm>
          <a:prstGeom prst="rect">
            <a:avLst/>
          </a:prstGeom>
          <a:noFill/>
          <a:ln>
            <a:noFill/>
          </a:ln>
        </p:spPr>
      </p:pic>
      <p:pic>
        <p:nvPicPr>
          <p:cNvPr id="15" name="Picture 14">
            <a:extLst>
              <a:ext uri="{FF2B5EF4-FFF2-40B4-BE49-F238E27FC236}">
                <a16:creationId xmlns:a16="http://schemas.microsoft.com/office/drawing/2014/main" id="{4494344D-54F9-5E84-BA76-5439FCE2A2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86400" y="6148607"/>
            <a:ext cx="5337175" cy="670560"/>
          </a:xfrm>
          <a:prstGeom prst="rect">
            <a:avLst/>
          </a:prstGeom>
          <a:noFill/>
          <a:ln>
            <a:noFill/>
          </a:ln>
        </p:spPr>
      </p:pic>
      <p:pic>
        <p:nvPicPr>
          <p:cNvPr id="22" name="Picture 21">
            <a:extLst>
              <a:ext uri="{FF2B5EF4-FFF2-40B4-BE49-F238E27FC236}">
                <a16:creationId xmlns:a16="http://schemas.microsoft.com/office/drawing/2014/main" id="{5732222D-C8B4-6DDD-5B06-959E52E222F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1195743" y="6118762"/>
            <a:ext cx="863600" cy="370205"/>
          </a:xfrm>
          <a:prstGeom prst="rect">
            <a:avLst/>
          </a:prstGeom>
          <a:noFill/>
          <a:ln>
            <a:noFill/>
          </a:ln>
        </p:spPr>
      </p:pic>
      <p:pic>
        <p:nvPicPr>
          <p:cNvPr id="23" name="Picture 22">
            <a:extLst>
              <a:ext uri="{FF2B5EF4-FFF2-40B4-BE49-F238E27FC236}">
                <a16:creationId xmlns:a16="http://schemas.microsoft.com/office/drawing/2014/main" id="{123A9013-330F-7C40-007D-769522E86E4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6543" y="6156862"/>
            <a:ext cx="1131570" cy="299720"/>
          </a:xfrm>
          <a:prstGeom prst="rect">
            <a:avLst/>
          </a:prstGeom>
          <a:noFill/>
          <a:ln>
            <a:noFill/>
          </a:ln>
        </p:spPr>
      </p:pic>
      <p:pic>
        <p:nvPicPr>
          <p:cNvPr id="24" name="Picture 23">
            <a:extLst>
              <a:ext uri="{FF2B5EF4-FFF2-40B4-BE49-F238E27FC236}">
                <a16:creationId xmlns:a16="http://schemas.microsoft.com/office/drawing/2014/main" id="{CE5B0242-20FB-D893-0D59-807970C06CA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643043" y="6147337"/>
            <a:ext cx="1243965" cy="323850"/>
          </a:xfrm>
          <a:prstGeom prst="rect">
            <a:avLst/>
          </a:prstGeom>
          <a:noFill/>
          <a:ln>
            <a:noFill/>
          </a:ln>
        </p:spPr>
      </p:pic>
      <p:pic>
        <p:nvPicPr>
          <p:cNvPr id="25" name="Picture 24">
            <a:extLst>
              <a:ext uri="{FF2B5EF4-FFF2-40B4-BE49-F238E27FC236}">
                <a16:creationId xmlns:a16="http://schemas.microsoft.com/office/drawing/2014/main" id="{668844DC-2C60-DF64-4BF0-595C4A0B91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19018" y="6156862"/>
            <a:ext cx="741680" cy="305435"/>
          </a:xfrm>
          <a:prstGeom prst="rect">
            <a:avLst/>
          </a:prstGeom>
        </p:spPr>
      </p:pic>
      <p:pic>
        <p:nvPicPr>
          <p:cNvPr id="26" name="Picture 25">
            <a:extLst>
              <a:ext uri="{FF2B5EF4-FFF2-40B4-BE49-F238E27FC236}">
                <a16:creationId xmlns:a16="http://schemas.microsoft.com/office/drawing/2014/main" id="{923206A9-364E-CE13-BE14-6FF3ECADE44A}"/>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757218" y="6118762"/>
            <a:ext cx="836295" cy="337820"/>
          </a:xfrm>
          <a:prstGeom prst="rect">
            <a:avLst/>
          </a:prstGeom>
          <a:noFill/>
          <a:ln>
            <a:noFill/>
          </a:ln>
        </p:spPr>
      </p:pic>
      <p:pic>
        <p:nvPicPr>
          <p:cNvPr id="27" name="image10.png">
            <a:extLst>
              <a:ext uri="{FF2B5EF4-FFF2-40B4-BE49-F238E27FC236}">
                <a16:creationId xmlns:a16="http://schemas.microsoft.com/office/drawing/2014/main" id="{F6191B77-C2B4-1371-CA74-B9358F97083F}"/>
              </a:ext>
            </a:extLst>
          </p:cNvPr>
          <p:cNvPicPr/>
          <p:nvPr/>
        </p:nvPicPr>
        <p:blipFill>
          <a:blip r:embed="rId10">
            <a:extLst>
              <a:ext uri="{28A0092B-C50C-407E-A947-70E740481C1C}">
                <a14:useLocalDpi xmlns:a14="http://schemas.microsoft.com/office/drawing/2010/main" val="0"/>
              </a:ext>
            </a:extLst>
          </a:blip>
          <a:srcRect/>
          <a:stretch>
            <a:fillRect/>
          </a:stretch>
        </p:blipFill>
        <p:spPr>
          <a:xfrm>
            <a:off x="5337868" y="6080662"/>
            <a:ext cx="1314450" cy="440055"/>
          </a:xfrm>
          <a:prstGeom prst="rect">
            <a:avLst/>
          </a:prstGeom>
          <a:ln/>
        </p:spPr>
      </p:pic>
      <p:sp>
        <p:nvSpPr>
          <p:cNvPr id="5" name="Text Placeholder 3">
            <a:extLst>
              <a:ext uri="{FF2B5EF4-FFF2-40B4-BE49-F238E27FC236}">
                <a16:creationId xmlns:a16="http://schemas.microsoft.com/office/drawing/2014/main" id="{9539BB6B-F09E-BF1F-CAEE-21BB3F810A77}"/>
              </a:ext>
            </a:extLst>
          </p:cNvPr>
          <p:cNvSpPr>
            <a:spLocks noGrp="1"/>
          </p:cNvSpPr>
          <p:nvPr>
            <p:ph type="body" sz="quarter" idx="11"/>
          </p:nvPr>
        </p:nvSpPr>
        <p:spPr>
          <a:xfrm>
            <a:off x="921225" y="1840293"/>
            <a:ext cx="9532217" cy="509310"/>
          </a:xfrm>
        </p:spPr>
        <p:txBody>
          <a:bodyPr/>
          <a:lstStyle/>
          <a:p>
            <a:r>
              <a:rPr lang="en-US" sz="3200" b="1" dirty="0">
                <a:solidFill>
                  <a:srgbClr val="FFC000"/>
                </a:solidFill>
                <a:latin typeface="DIN 2014" panose="020B0504020202020204" pitchFamily="34" charset="0"/>
                <a:ea typeface="DIN 2014" panose="020B0504020202020204" pitchFamily="34" charset="0"/>
              </a:rPr>
              <a:t>AVALIAÇÃO 3:
</a:t>
            </a:r>
            <a:endParaRPr lang="en-US" sz="3200" b="1" dirty="0">
              <a:solidFill>
                <a:schemeClr val="tx1">
                  <a:lumMod val="65000"/>
                  <a:lumOff val="35000"/>
                </a:schemeClr>
              </a:solidFill>
              <a:latin typeface="DIN 2014" panose="020B0504020202020204" pitchFamily="34" charset="0"/>
            </a:endParaRPr>
          </a:p>
          <a:p>
            <a:pPr algn="just"/>
            <a:r>
              <a:rPr lang="pt-PT" sz="3200" b="1" dirty="0">
                <a:solidFill>
                  <a:schemeClr val="accent2"/>
                </a:solidFill>
                <a:latin typeface="DIN 2014" panose="020B0504020202020204" pitchFamily="34" charset="0"/>
              </a:rPr>
              <a:t>Partilha o plano para 
defender os direitos humanos 
na tua comunidade!
</a:t>
            </a:r>
            <a:endParaRPr lang="en-US" sz="3200" dirty="0">
              <a:solidFill>
                <a:schemeClr val="accent2"/>
              </a:solidFill>
            </a:endParaRPr>
          </a:p>
        </p:txBody>
      </p:sp>
      <p:pic>
        <p:nvPicPr>
          <p:cNvPr id="13" name="Picture 10" descr="http://areacomunicazione.policlinico.unina.it/wp-content/uploads/2013/06/change-cloud.jpg">
            <a:extLst>
              <a:ext uri="{FF2B5EF4-FFF2-40B4-BE49-F238E27FC236}">
                <a16:creationId xmlns:a16="http://schemas.microsoft.com/office/drawing/2014/main" id="{06F8FF30-B41A-4D0F-9787-A6DD60E051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5918" y="1520650"/>
            <a:ext cx="5813425"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092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 Enterprise PP-template 2" id="{E7286CFE-0D0F-0947-B333-507D6791D727}" vid="{301829C8-4940-A947-A23B-F39A4FF2D70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 Enterprise PP-template 2</Template>
  <TotalTime>2905</TotalTime>
  <Words>1199</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Nova Light</vt:lpstr>
      <vt:lpstr>Calibri</vt:lpstr>
      <vt:lpstr>Calibri corpo</vt:lpstr>
      <vt:lpstr>DIN 2014</vt:lpstr>
      <vt:lpstr>DIN 2014 Demi</vt:lpstr>
      <vt:lpstr>Open Sans</vt:lpstr>
      <vt:lpstr>Wingdings</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Enterprise</dc:title>
  <dc:creator>APR_Joana</dc:creator>
  <cp:lastModifiedBy>Rightchallenge Associação</cp:lastModifiedBy>
  <cp:revision>395</cp:revision>
  <cp:lastPrinted>2019-09-20T11:27:25Z</cp:lastPrinted>
  <dcterms:created xsi:type="dcterms:W3CDTF">2019-04-05T09:40:46Z</dcterms:created>
  <dcterms:modified xsi:type="dcterms:W3CDTF">2023-06-05T09:28:31Z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954308</vt:lpwstr>
  </property>
  <property fmtid="{D5CDD505-2E9C-101B-9397-08002B2CF9AE}" pid="3" name="NXPowerLiteSettings">
    <vt:lpwstr>C7000400038000</vt:lpwstr>
  </property>
  <property fmtid="{D5CDD505-2E9C-101B-9397-08002B2CF9AE}" pid="4" name="NXPowerLiteVersion">
    <vt:lpwstr>S8.2.3</vt:lpwstr>
  </property>
</Properties>
</file>